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65" r:id="rId3"/>
    <p:sldId id="287" r:id="rId4"/>
    <p:sldId id="284" r:id="rId5"/>
    <p:sldId id="259" r:id="rId6"/>
    <p:sldId id="260" r:id="rId7"/>
    <p:sldId id="261" r:id="rId8"/>
    <p:sldId id="262" r:id="rId9"/>
    <p:sldId id="270" r:id="rId10"/>
    <p:sldId id="258" r:id="rId11"/>
    <p:sldId id="257" r:id="rId12"/>
    <p:sldId id="271" r:id="rId13"/>
    <p:sldId id="296" r:id="rId14"/>
    <p:sldId id="297" r:id="rId15"/>
    <p:sldId id="269" r:id="rId16"/>
    <p:sldId id="272" r:id="rId17"/>
    <p:sldId id="273" r:id="rId18"/>
    <p:sldId id="274" r:id="rId19"/>
    <p:sldId id="293" r:id="rId20"/>
    <p:sldId id="275" r:id="rId21"/>
    <p:sldId id="288" r:id="rId22"/>
    <p:sldId id="289" r:id="rId23"/>
    <p:sldId id="276" r:id="rId24"/>
    <p:sldId id="290" r:id="rId25"/>
    <p:sldId id="277" r:id="rId26"/>
    <p:sldId id="281" r:id="rId27"/>
    <p:sldId id="280" r:id="rId28"/>
    <p:sldId id="294" r:id="rId29"/>
    <p:sldId id="292" r:id="rId30"/>
    <p:sldId id="278" r:id="rId31"/>
    <p:sldId id="286" r:id="rId32"/>
    <p:sldId id="279" r:id="rId33"/>
    <p:sldId id="291" r:id="rId34"/>
    <p:sldId id="282" r:id="rId35"/>
    <p:sldId id="283" r:id="rId36"/>
    <p:sldId id="263" r:id="rId37"/>
    <p:sldId id="295" r:id="rId38"/>
    <p:sldId id="268" r:id="rId39"/>
  </p:sldIdLst>
  <p:sldSz cx="9144000" cy="5143500" type="screen16x9"/>
  <p:notesSz cx="6858000" cy="9144000"/>
  <p:embeddedFontLst>
    <p:embeddedFont>
      <p:font typeface="Old Standard TT" panose="020B0604020202020204" charset="0"/>
      <p:regular r:id="rId41"/>
      <p:bold r:id="rId42"/>
      <p: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758B01-D408-A4C4-2C3C-AAA4F1279450}" v="91" dt="2025-08-28T14:27:29.968"/>
    <p1510:client id="{496A4C99-4279-4B50-154C-9A0B15EF9000}" v="182" dt="2025-08-28T12:57:03.040"/>
    <p1510:client id="{926BC5FB-37F5-4A40-A9BE-7E55232174CD}" v="19" dt="2025-08-28T14:35:56.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0" d="100"/>
          <a:sy n="110" d="100"/>
        </p:scale>
        <p:origin x="68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Charles E" userId="dd12300a-e6c9-4012-80fe-6965092eda3d" providerId="ADAL" clId="{C50BE1CE-AB53-4507-81AF-259D2D9C55B3}"/>
    <pc:docChg chg="custSel delSld modSld sldOrd">
      <pc:chgData name="Smith, Charles E" userId="dd12300a-e6c9-4012-80fe-6965092eda3d" providerId="ADAL" clId="{C50BE1CE-AB53-4507-81AF-259D2D9C55B3}" dt="2023-08-09T23:39:40.588" v="1157" actId="20577"/>
      <pc:docMkLst>
        <pc:docMk/>
      </pc:docMkLst>
      <pc:sldChg chg="modSp mod">
        <pc:chgData name="Smith, Charles E" userId="dd12300a-e6c9-4012-80fe-6965092eda3d" providerId="ADAL" clId="{C50BE1CE-AB53-4507-81AF-259D2D9C55B3}" dt="2023-08-07T17:26:01.158" v="975" actId="20577"/>
        <pc:sldMkLst>
          <pc:docMk/>
          <pc:sldMk cId="0" sldId="256"/>
        </pc:sldMkLst>
      </pc:sldChg>
      <pc:sldChg chg="modSp mod">
        <pc:chgData name="Smith, Charles E" userId="dd12300a-e6c9-4012-80fe-6965092eda3d" providerId="ADAL" clId="{C50BE1CE-AB53-4507-81AF-259D2D9C55B3}" dt="2023-08-07T17:15:38.406" v="721" actId="20577"/>
        <pc:sldMkLst>
          <pc:docMk/>
          <pc:sldMk cId="0" sldId="257"/>
        </pc:sldMkLst>
      </pc:sldChg>
      <pc:sldChg chg="modSp mod ord">
        <pc:chgData name="Smith, Charles E" userId="dd12300a-e6c9-4012-80fe-6965092eda3d" providerId="ADAL" clId="{C50BE1CE-AB53-4507-81AF-259D2D9C55B3}" dt="2023-08-09T23:38:26.164" v="1125"/>
        <pc:sldMkLst>
          <pc:docMk/>
          <pc:sldMk cId="0" sldId="259"/>
        </pc:sldMkLst>
      </pc:sldChg>
      <pc:sldChg chg="ord">
        <pc:chgData name="Smith, Charles E" userId="dd12300a-e6c9-4012-80fe-6965092eda3d" providerId="ADAL" clId="{C50BE1CE-AB53-4507-81AF-259D2D9C55B3}" dt="2023-08-07T17:12:58.442" v="602"/>
        <pc:sldMkLst>
          <pc:docMk/>
          <pc:sldMk cId="0" sldId="260"/>
        </pc:sldMkLst>
      </pc:sldChg>
      <pc:sldChg chg="ord">
        <pc:chgData name="Smith, Charles E" userId="dd12300a-e6c9-4012-80fe-6965092eda3d" providerId="ADAL" clId="{C50BE1CE-AB53-4507-81AF-259D2D9C55B3}" dt="2023-08-07T17:13:02.106" v="604"/>
        <pc:sldMkLst>
          <pc:docMk/>
          <pc:sldMk cId="0" sldId="261"/>
        </pc:sldMkLst>
      </pc:sldChg>
      <pc:sldChg chg="modSp mod">
        <pc:chgData name="Smith, Charles E" userId="dd12300a-e6c9-4012-80fe-6965092eda3d" providerId="ADAL" clId="{C50BE1CE-AB53-4507-81AF-259D2D9C55B3}" dt="2023-08-07T17:09:47.463" v="580" actId="20577"/>
        <pc:sldMkLst>
          <pc:docMk/>
          <pc:sldMk cId="0" sldId="262"/>
        </pc:sldMkLst>
      </pc:sldChg>
      <pc:sldChg chg="modSp mod ord">
        <pc:chgData name="Smith, Charles E" userId="dd12300a-e6c9-4012-80fe-6965092eda3d" providerId="ADAL" clId="{C50BE1CE-AB53-4507-81AF-259D2D9C55B3}" dt="2023-08-07T17:25:37.195" v="964" actId="20577"/>
        <pc:sldMkLst>
          <pc:docMk/>
          <pc:sldMk cId="0" sldId="263"/>
        </pc:sldMkLst>
      </pc:sldChg>
      <pc:sldChg chg="modSp mod ord">
        <pc:chgData name="Smith, Charles E" userId="dd12300a-e6c9-4012-80fe-6965092eda3d" providerId="ADAL" clId="{C50BE1CE-AB53-4507-81AF-259D2D9C55B3}" dt="2023-08-09T23:37:38.884" v="1121"/>
        <pc:sldMkLst>
          <pc:docMk/>
          <pc:sldMk cId="0" sldId="265"/>
        </pc:sldMkLst>
      </pc:sldChg>
      <pc:sldChg chg="modSp mod">
        <pc:chgData name="Smith, Charles E" userId="dd12300a-e6c9-4012-80fe-6965092eda3d" providerId="ADAL" clId="{C50BE1CE-AB53-4507-81AF-259D2D9C55B3}" dt="2023-08-07T22:35:29.685" v="1119" actId="20577"/>
        <pc:sldMkLst>
          <pc:docMk/>
          <pc:sldMk cId="955898086" sldId="269"/>
        </pc:sldMkLst>
      </pc:sldChg>
      <pc:sldChg chg="modSp mod">
        <pc:chgData name="Smith, Charles E" userId="dd12300a-e6c9-4012-80fe-6965092eda3d" providerId="ADAL" clId="{C50BE1CE-AB53-4507-81AF-259D2D9C55B3}" dt="2023-08-09T23:39:40.588" v="1157" actId="20577"/>
        <pc:sldMkLst>
          <pc:docMk/>
          <pc:sldMk cId="3072468091" sldId="270"/>
        </pc:sldMkLst>
      </pc:sldChg>
      <pc:sldChg chg="modSp mod">
        <pc:chgData name="Smith, Charles E" userId="dd12300a-e6c9-4012-80fe-6965092eda3d" providerId="ADAL" clId="{C50BE1CE-AB53-4507-81AF-259D2D9C55B3}" dt="2023-08-07T17:16:47.095" v="726" actId="20577"/>
        <pc:sldMkLst>
          <pc:docMk/>
          <pc:sldMk cId="2690198886" sldId="271"/>
        </pc:sldMkLst>
      </pc:sldChg>
      <pc:sldChg chg="modSp mod">
        <pc:chgData name="Smith, Charles E" userId="dd12300a-e6c9-4012-80fe-6965092eda3d" providerId="ADAL" clId="{C50BE1CE-AB53-4507-81AF-259D2D9C55B3}" dt="2023-08-07T17:17:20.694" v="741" actId="20577"/>
        <pc:sldMkLst>
          <pc:docMk/>
          <pc:sldMk cId="3460454872" sldId="272"/>
        </pc:sldMkLst>
      </pc:sldChg>
      <pc:sldChg chg="modSp mod">
        <pc:chgData name="Smith, Charles E" userId="dd12300a-e6c9-4012-80fe-6965092eda3d" providerId="ADAL" clId="{C50BE1CE-AB53-4507-81AF-259D2D9C55B3}" dt="2023-08-07T16:55:13.243" v="217" actId="20577"/>
        <pc:sldMkLst>
          <pc:docMk/>
          <pc:sldMk cId="4236468135" sldId="273"/>
        </pc:sldMkLst>
      </pc:sldChg>
      <pc:sldChg chg="modSp mod">
        <pc:chgData name="Smith, Charles E" userId="dd12300a-e6c9-4012-80fe-6965092eda3d" providerId="ADAL" clId="{C50BE1CE-AB53-4507-81AF-259D2D9C55B3}" dt="2023-08-07T16:54:10.250" v="214" actId="20577"/>
        <pc:sldMkLst>
          <pc:docMk/>
          <pc:sldMk cId="1757544603" sldId="275"/>
        </pc:sldMkLst>
      </pc:sldChg>
      <pc:sldChg chg="modSp mod">
        <pc:chgData name="Smith, Charles E" userId="dd12300a-e6c9-4012-80fe-6965092eda3d" providerId="ADAL" clId="{C50BE1CE-AB53-4507-81AF-259D2D9C55B3}" dt="2023-08-07T16:53:08.713" v="208" actId="20577"/>
        <pc:sldMkLst>
          <pc:docMk/>
          <pc:sldMk cId="2107075624" sldId="277"/>
        </pc:sldMkLst>
      </pc:sldChg>
      <pc:sldChg chg="modSp mod">
        <pc:chgData name="Smith, Charles E" userId="dd12300a-e6c9-4012-80fe-6965092eda3d" providerId="ADAL" clId="{C50BE1CE-AB53-4507-81AF-259D2D9C55B3}" dt="2023-08-07T16:52:02.946" v="140" actId="20577"/>
        <pc:sldMkLst>
          <pc:docMk/>
          <pc:sldMk cId="1217152680" sldId="278"/>
        </pc:sldMkLst>
      </pc:sldChg>
      <pc:sldChg chg="modSp mod">
        <pc:chgData name="Smith, Charles E" userId="dd12300a-e6c9-4012-80fe-6965092eda3d" providerId="ADAL" clId="{C50BE1CE-AB53-4507-81AF-259D2D9C55B3}" dt="2023-08-07T17:18:39.197" v="744" actId="120"/>
        <pc:sldMkLst>
          <pc:docMk/>
          <pc:sldMk cId="2445047501" sldId="279"/>
        </pc:sldMkLst>
      </pc:sldChg>
      <pc:sldChg chg="modSp mod">
        <pc:chgData name="Smith, Charles E" userId="dd12300a-e6c9-4012-80fe-6965092eda3d" providerId="ADAL" clId="{C50BE1CE-AB53-4507-81AF-259D2D9C55B3}" dt="2023-08-07T16:51:24.153" v="139" actId="20577"/>
        <pc:sldMkLst>
          <pc:docMk/>
          <pc:sldMk cId="3342313833" sldId="280"/>
        </pc:sldMkLst>
      </pc:sldChg>
      <pc:sldChg chg="modSp mod">
        <pc:chgData name="Smith, Charles E" userId="dd12300a-e6c9-4012-80fe-6965092eda3d" providerId="ADAL" clId="{C50BE1CE-AB53-4507-81AF-259D2D9C55B3}" dt="2023-08-07T17:19:23.493" v="757" actId="20577"/>
        <pc:sldMkLst>
          <pc:docMk/>
          <pc:sldMk cId="4153254232" sldId="281"/>
        </pc:sldMkLst>
      </pc:sldChg>
      <pc:sldChg chg="modSp mod">
        <pc:chgData name="Smith, Charles E" userId="dd12300a-e6c9-4012-80fe-6965092eda3d" providerId="ADAL" clId="{C50BE1CE-AB53-4507-81AF-259D2D9C55B3}" dt="2023-08-07T17:20:22.351" v="781" actId="20577"/>
        <pc:sldMkLst>
          <pc:docMk/>
          <pc:sldMk cId="3765053380" sldId="282"/>
        </pc:sldMkLst>
      </pc:sldChg>
      <pc:sldChg chg="modSp mod">
        <pc:chgData name="Smith, Charles E" userId="dd12300a-e6c9-4012-80fe-6965092eda3d" providerId="ADAL" clId="{C50BE1CE-AB53-4507-81AF-259D2D9C55B3}" dt="2023-08-07T17:25:06.055" v="963" actId="20577"/>
        <pc:sldMkLst>
          <pc:docMk/>
          <pc:sldMk cId="815276712" sldId="283"/>
        </pc:sldMkLst>
      </pc:sldChg>
      <pc:sldChg chg="modSp mod ord">
        <pc:chgData name="Smith, Charles E" userId="dd12300a-e6c9-4012-80fe-6965092eda3d" providerId="ADAL" clId="{C50BE1CE-AB53-4507-81AF-259D2D9C55B3}" dt="2023-08-09T23:37:44.012" v="1123"/>
        <pc:sldMkLst>
          <pc:docMk/>
          <pc:sldMk cId="345076224" sldId="284"/>
        </pc:sldMkLst>
      </pc:sldChg>
      <pc:sldChg chg="del">
        <pc:chgData name="Smith, Charles E" userId="dd12300a-e6c9-4012-80fe-6965092eda3d" providerId="ADAL" clId="{C50BE1CE-AB53-4507-81AF-259D2D9C55B3}" dt="2023-08-07T17:13:24.468" v="605" actId="2696"/>
        <pc:sldMkLst>
          <pc:docMk/>
          <pc:sldMk cId="1291556778" sldId="285"/>
        </pc:sldMkLst>
      </pc:sldChg>
    </pc:docChg>
  </pc:docChgLst>
  <pc:docChgLst>
    <pc:chgData name="Smith, Charles" userId="S::csmith5@dentonisd.org::dd12300a-e6c9-4012-80fe-6965092eda3d" providerId="AD" clId="Web-{496A4C99-4279-4B50-154C-9A0B15EF9000}"/>
    <pc:docChg chg="modSld">
      <pc:chgData name="Smith, Charles" userId="S::csmith5@dentonisd.org::dd12300a-e6c9-4012-80fe-6965092eda3d" providerId="AD" clId="Web-{496A4C99-4279-4B50-154C-9A0B15EF9000}" dt="2025-08-28T12:57:03.040" v="181" actId="20577"/>
      <pc:docMkLst>
        <pc:docMk/>
      </pc:docMkLst>
      <pc:sldChg chg="modSp">
        <pc:chgData name="Smith, Charles" userId="S::csmith5@dentonisd.org::dd12300a-e6c9-4012-80fe-6965092eda3d" providerId="AD" clId="Web-{496A4C99-4279-4B50-154C-9A0B15EF9000}" dt="2025-08-28T12:57:03.040" v="181" actId="20577"/>
        <pc:sldMkLst>
          <pc:docMk/>
          <pc:sldMk cId="1906499958" sldId="286"/>
        </pc:sldMkLst>
        <pc:spChg chg="mod">
          <ac:chgData name="Smith, Charles" userId="S::csmith5@dentonisd.org::dd12300a-e6c9-4012-80fe-6965092eda3d" providerId="AD" clId="Web-{496A4C99-4279-4B50-154C-9A0B15EF9000}" dt="2025-08-28T12:57:03.040" v="181" actId="20577"/>
          <ac:spMkLst>
            <pc:docMk/>
            <pc:sldMk cId="1906499958" sldId="286"/>
            <ac:spMk id="116" creationId="{00000000-0000-0000-0000-000000000000}"/>
          </ac:spMkLst>
        </pc:spChg>
      </pc:sldChg>
    </pc:docChg>
  </pc:docChgLst>
  <pc:docChgLst>
    <pc:chgData name="Smith, Charles" userId="S::csmith5@dentonisd.org::dd12300a-e6c9-4012-80fe-6965092eda3d" providerId="AD" clId="Web-{48758B01-D408-A4C4-2C3C-AAA4F1279450}"/>
    <pc:docChg chg="modSld sldOrd">
      <pc:chgData name="Smith, Charles" userId="S::csmith5@dentonisd.org::dd12300a-e6c9-4012-80fe-6965092eda3d" providerId="AD" clId="Web-{48758B01-D408-A4C4-2C3C-AAA4F1279450}" dt="2025-08-28T14:27:29.796" v="85" actId="20577"/>
      <pc:docMkLst>
        <pc:docMk/>
      </pc:docMkLst>
      <pc:sldChg chg="modSp ord">
        <pc:chgData name="Smith, Charles" userId="S::csmith5@dentonisd.org::dd12300a-e6c9-4012-80fe-6965092eda3d" providerId="AD" clId="Web-{48758B01-D408-A4C4-2C3C-AAA4F1279450}" dt="2025-08-28T14:27:29.796" v="85" actId="20577"/>
        <pc:sldMkLst>
          <pc:docMk/>
          <pc:sldMk cId="2445047501" sldId="279"/>
        </pc:sldMkLst>
        <pc:spChg chg="mod">
          <ac:chgData name="Smith, Charles" userId="S::csmith5@dentonisd.org::dd12300a-e6c9-4012-80fe-6965092eda3d" providerId="AD" clId="Web-{48758B01-D408-A4C4-2C3C-AAA4F1279450}" dt="2025-08-28T14:27:29.796" v="85" actId="20577"/>
          <ac:spMkLst>
            <pc:docMk/>
            <pc:sldMk cId="2445047501" sldId="279"/>
            <ac:spMk id="116" creationId="{00000000-0000-0000-0000-000000000000}"/>
          </ac:spMkLst>
        </pc:spChg>
      </pc:sldChg>
      <pc:sldChg chg="modSp">
        <pc:chgData name="Smith, Charles" userId="S::csmith5@dentonisd.org::dd12300a-e6c9-4012-80fe-6965092eda3d" providerId="AD" clId="Web-{48758B01-D408-A4C4-2C3C-AAA4F1279450}" dt="2025-08-28T14:25:48.966" v="69" actId="20577"/>
        <pc:sldMkLst>
          <pc:docMk/>
          <pc:sldMk cId="1906499958" sldId="286"/>
        </pc:sldMkLst>
        <pc:spChg chg="mod">
          <ac:chgData name="Smith, Charles" userId="S::csmith5@dentonisd.org::dd12300a-e6c9-4012-80fe-6965092eda3d" providerId="AD" clId="Web-{48758B01-D408-A4C4-2C3C-AAA4F1279450}" dt="2025-08-28T14:25:48.966" v="69" actId="20577"/>
          <ac:spMkLst>
            <pc:docMk/>
            <pc:sldMk cId="1906499958" sldId="286"/>
            <ac:spMk id="116" creationId="{00000000-0000-0000-0000-000000000000}"/>
          </ac:spMkLst>
        </pc:spChg>
      </pc:sldChg>
    </pc:docChg>
  </pc:docChgLst>
  <pc:docChgLst>
    <pc:chgData name="Smith, Charles" userId="dd12300a-e6c9-4012-80fe-6965092eda3d" providerId="ADAL" clId="{562C68AA-B6B7-4CE0-96A1-006F9489BB51}"/>
    <pc:docChg chg="custSel modSld">
      <pc:chgData name="Smith, Charles" userId="dd12300a-e6c9-4012-80fe-6965092eda3d" providerId="ADAL" clId="{562C68AA-B6B7-4CE0-96A1-006F9489BB51}" dt="2025-08-01T15:06:09.553" v="30" actId="20577"/>
      <pc:docMkLst>
        <pc:docMk/>
      </pc:docMkLst>
      <pc:sldChg chg="modSp mod">
        <pc:chgData name="Smith, Charles" userId="dd12300a-e6c9-4012-80fe-6965092eda3d" providerId="ADAL" clId="{562C68AA-B6B7-4CE0-96A1-006F9489BB51}" dt="2025-08-01T15:06:09.553" v="30" actId="20577"/>
        <pc:sldMkLst>
          <pc:docMk/>
          <pc:sldMk cId="0" sldId="259"/>
        </pc:sldMkLst>
        <pc:spChg chg="mod">
          <ac:chgData name="Smith, Charles" userId="dd12300a-e6c9-4012-80fe-6965092eda3d" providerId="ADAL" clId="{562C68AA-B6B7-4CE0-96A1-006F9489BB51}" dt="2025-08-01T15:06:09.553" v="30" actId="20577"/>
          <ac:spMkLst>
            <pc:docMk/>
            <pc:sldMk cId="0" sldId="259"/>
            <ac:spMk id="79" creationId="{00000000-0000-0000-0000-000000000000}"/>
          </ac:spMkLst>
        </pc:spChg>
      </pc:sldChg>
    </pc:docChg>
  </pc:docChgLst>
  <pc:docChgLst>
    <pc:chgData name="Smith, Charles" userId="dd12300a-e6c9-4012-80fe-6965092eda3d" providerId="ADAL" clId="{926BC5FB-37F5-4A40-A9BE-7E55232174CD}"/>
    <pc:docChg chg="custSel addSld modSld sldOrd">
      <pc:chgData name="Smith, Charles" userId="dd12300a-e6c9-4012-80fe-6965092eda3d" providerId="ADAL" clId="{926BC5FB-37F5-4A40-A9BE-7E55232174CD}" dt="2025-08-28T14:35:56.781" v="1695" actId="20577"/>
      <pc:docMkLst>
        <pc:docMk/>
      </pc:docMkLst>
      <pc:sldChg chg="modSp mod">
        <pc:chgData name="Smith, Charles" userId="dd12300a-e6c9-4012-80fe-6965092eda3d" providerId="ADAL" clId="{926BC5FB-37F5-4A40-A9BE-7E55232174CD}" dt="2025-07-25T20:59:28.850" v="1462" actId="20577"/>
        <pc:sldMkLst>
          <pc:docMk/>
          <pc:sldMk cId="0" sldId="256"/>
        </pc:sldMkLst>
      </pc:sldChg>
      <pc:sldChg chg="modSp mod">
        <pc:chgData name="Smith, Charles" userId="dd12300a-e6c9-4012-80fe-6965092eda3d" providerId="ADAL" clId="{926BC5FB-37F5-4A40-A9BE-7E55232174CD}" dt="2025-08-28T14:03:20.563" v="1676" actId="20577"/>
        <pc:sldMkLst>
          <pc:docMk/>
          <pc:sldMk cId="0" sldId="257"/>
        </pc:sldMkLst>
        <pc:spChg chg="mod">
          <ac:chgData name="Smith, Charles" userId="dd12300a-e6c9-4012-80fe-6965092eda3d" providerId="ADAL" clId="{926BC5FB-37F5-4A40-A9BE-7E55232174CD}" dt="2025-08-28T14:03:20.563" v="1676" actId="20577"/>
          <ac:spMkLst>
            <pc:docMk/>
            <pc:sldMk cId="0" sldId="257"/>
            <ac:spMk id="67" creationId="{00000000-0000-0000-0000-000000000000}"/>
          </ac:spMkLst>
        </pc:spChg>
      </pc:sldChg>
      <pc:sldChg chg="modSp mod">
        <pc:chgData name="Smith, Charles" userId="dd12300a-e6c9-4012-80fe-6965092eda3d" providerId="ADAL" clId="{926BC5FB-37F5-4A40-A9BE-7E55232174CD}" dt="2025-07-25T20:52:31.942" v="1369" actId="20577"/>
        <pc:sldMkLst>
          <pc:docMk/>
          <pc:sldMk cId="0" sldId="258"/>
        </pc:sldMkLst>
      </pc:sldChg>
      <pc:sldChg chg="modSp mod">
        <pc:chgData name="Smith, Charles" userId="dd12300a-e6c9-4012-80fe-6965092eda3d" providerId="ADAL" clId="{926BC5FB-37F5-4A40-A9BE-7E55232174CD}" dt="2025-07-25T20:56:07.733" v="1410" actId="20577"/>
        <pc:sldMkLst>
          <pc:docMk/>
          <pc:sldMk cId="0" sldId="259"/>
        </pc:sldMkLst>
      </pc:sldChg>
      <pc:sldChg chg="modSp mod">
        <pc:chgData name="Smith, Charles" userId="dd12300a-e6c9-4012-80fe-6965092eda3d" providerId="ADAL" clId="{926BC5FB-37F5-4A40-A9BE-7E55232174CD}" dt="2025-07-25T21:02:42.639" v="1568" actId="12"/>
        <pc:sldMkLst>
          <pc:docMk/>
          <pc:sldMk cId="0" sldId="260"/>
        </pc:sldMkLst>
      </pc:sldChg>
      <pc:sldChg chg="modSp mod">
        <pc:chgData name="Smith, Charles" userId="dd12300a-e6c9-4012-80fe-6965092eda3d" providerId="ADAL" clId="{926BC5FB-37F5-4A40-A9BE-7E55232174CD}" dt="2025-07-25T19:38:09.295" v="424" actId="1076"/>
        <pc:sldMkLst>
          <pc:docMk/>
          <pc:sldMk cId="0" sldId="261"/>
        </pc:sldMkLst>
      </pc:sldChg>
      <pc:sldChg chg="modSp mod">
        <pc:chgData name="Smith, Charles" userId="dd12300a-e6c9-4012-80fe-6965092eda3d" providerId="ADAL" clId="{926BC5FB-37F5-4A40-A9BE-7E55232174CD}" dt="2025-07-25T20:59:00.314" v="1459" actId="207"/>
        <pc:sldMkLst>
          <pc:docMk/>
          <pc:sldMk cId="0" sldId="265"/>
        </pc:sldMkLst>
      </pc:sldChg>
      <pc:sldChg chg="modSp mod">
        <pc:chgData name="Smith, Charles" userId="dd12300a-e6c9-4012-80fe-6965092eda3d" providerId="ADAL" clId="{926BC5FB-37F5-4A40-A9BE-7E55232174CD}" dt="2025-07-25T19:48:16.552" v="564" actId="20577"/>
        <pc:sldMkLst>
          <pc:docMk/>
          <pc:sldMk cId="955898086" sldId="269"/>
        </pc:sldMkLst>
      </pc:sldChg>
      <pc:sldChg chg="modSp mod">
        <pc:chgData name="Smith, Charles" userId="dd12300a-e6c9-4012-80fe-6965092eda3d" providerId="ADAL" clId="{926BC5FB-37F5-4A40-A9BE-7E55232174CD}" dt="2025-07-25T19:38:58.117" v="434" actId="20577"/>
        <pc:sldMkLst>
          <pc:docMk/>
          <pc:sldMk cId="3072468091" sldId="270"/>
        </pc:sldMkLst>
      </pc:sldChg>
      <pc:sldChg chg="modSp mod">
        <pc:chgData name="Smith, Charles" userId="dd12300a-e6c9-4012-80fe-6965092eda3d" providerId="ADAL" clId="{926BC5FB-37F5-4A40-A9BE-7E55232174CD}" dt="2025-07-25T21:04:07.825" v="1577" actId="207"/>
        <pc:sldMkLst>
          <pc:docMk/>
          <pc:sldMk cId="2806047816" sldId="274"/>
        </pc:sldMkLst>
      </pc:sldChg>
      <pc:sldChg chg="modSp mod">
        <pc:chgData name="Smith, Charles" userId="dd12300a-e6c9-4012-80fe-6965092eda3d" providerId="ADAL" clId="{926BC5FB-37F5-4A40-A9BE-7E55232174CD}" dt="2025-07-25T21:06:08.021" v="1597" actId="207"/>
        <pc:sldMkLst>
          <pc:docMk/>
          <pc:sldMk cId="1757544603" sldId="275"/>
        </pc:sldMkLst>
      </pc:sldChg>
      <pc:sldChg chg="modSp mod">
        <pc:chgData name="Smith, Charles" userId="dd12300a-e6c9-4012-80fe-6965092eda3d" providerId="ADAL" clId="{926BC5FB-37F5-4A40-A9BE-7E55232174CD}" dt="2025-07-25T20:09:56.095" v="726" actId="20577"/>
        <pc:sldMkLst>
          <pc:docMk/>
          <pc:sldMk cId="2107075624" sldId="277"/>
        </pc:sldMkLst>
      </pc:sldChg>
      <pc:sldChg chg="ord">
        <pc:chgData name="Smith, Charles" userId="dd12300a-e6c9-4012-80fe-6965092eda3d" providerId="ADAL" clId="{926BC5FB-37F5-4A40-A9BE-7E55232174CD}" dt="2025-07-25T21:11:47.767" v="1659"/>
        <pc:sldMkLst>
          <pc:docMk/>
          <pc:sldMk cId="2445047501" sldId="279"/>
        </pc:sldMkLst>
      </pc:sldChg>
      <pc:sldChg chg="modSp mod ord">
        <pc:chgData name="Smith, Charles" userId="dd12300a-e6c9-4012-80fe-6965092eda3d" providerId="ADAL" clId="{926BC5FB-37F5-4A40-A9BE-7E55232174CD}" dt="2025-07-25T20:42:47.115" v="1225" actId="20577"/>
        <pc:sldMkLst>
          <pc:docMk/>
          <pc:sldMk cId="3342313833" sldId="280"/>
        </pc:sldMkLst>
      </pc:sldChg>
      <pc:sldChg chg="modSp mod ord modShow">
        <pc:chgData name="Smith, Charles" userId="dd12300a-e6c9-4012-80fe-6965092eda3d" providerId="ADAL" clId="{926BC5FB-37F5-4A40-A9BE-7E55232174CD}" dt="2025-07-25T21:09:33.837" v="1612" actId="729"/>
        <pc:sldMkLst>
          <pc:docMk/>
          <pc:sldMk cId="4153254232" sldId="281"/>
        </pc:sldMkLst>
      </pc:sldChg>
      <pc:sldChg chg="modSp mod modShow">
        <pc:chgData name="Smith, Charles" userId="dd12300a-e6c9-4012-80fe-6965092eda3d" providerId="ADAL" clId="{926BC5FB-37F5-4A40-A9BE-7E55232174CD}" dt="2025-07-25T20:31:52.907" v="963" actId="729"/>
        <pc:sldMkLst>
          <pc:docMk/>
          <pc:sldMk cId="3765053380" sldId="282"/>
        </pc:sldMkLst>
      </pc:sldChg>
      <pc:sldChg chg="modSp mod">
        <pc:chgData name="Smith, Charles" userId="dd12300a-e6c9-4012-80fe-6965092eda3d" providerId="ADAL" clId="{926BC5FB-37F5-4A40-A9BE-7E55232174CD}" dt="2025-07-25T20:30:48.313" v="952" actId="20577"/>
        <pc:sldMkLst>
          <pc:docMk/>
          <pc:sldMk cId="815276712" sldId="283"/>
        </pc:sldMkLst>
      </pc:sldChg>
      <pc:sldChg chg="modSp mod">
        <pc:chgData name="Smith, Charles" userId="dd12300a-e6c9-4012-80fe-6965092eda3d" providerId="ADAL" clId="{926BC5FB-37F5-4A40-A9BE-7E55232174CD}" dt="2025-07-25T20:56:35.937" v="1412" actId="207"/>
        <pc:sldMkLst>
          <pc:docMk/>
          <pc:sldMk cId="345076224" sldId="284"/>
        </pc:sldMkLst>
      </pc:sldChg>
      <pc:sldChg chg="ord">
        <pc:chgData name="Smith, Charles" userId="dd12300a-e6c9-4012-80fe-6965092eda3d" providerId="ADAL" clId="{926BC5FB-37F5-4A40-A9BE-7E55232174CD}" dt="2025-07-25T21:11:21.105" v="1657"/>
        <pc:sldMkLst>
          <pc:docMk/>
          <pc:sldMk cId="1906499958" sldId="286"/>
        </pc:sldMkLst>
      </pc:sldChg>
      <pc:sldChg chg="modSp add mod">
        <pc:chgData name="Smith, Charles" userId="dd12300a-e6c9-4012-80fe-6965092eda3d" providerId="ADAL" clId="{926BC5FB-37F5-4A40-A9BE-7E55232174CD}" dt="2025-08-28T14:35:56.781" v="1695" actId="20577"/>
        <pc:sldMkLst>
          <pc:docMk/>
          <pc:sldMk cId="546118905" sldId="287"/>
        </pc:sldMkLst>
        <pc:spChg chg="mod">
          <ac:chgData name="Smith, Charles" userId="dd12300a-e6c9-4012-80fe-6965092eda3d" providerId="ADAL" clId="{926BC5FB-37F5-4A40-A9BE-7E55232174CD}" dt="2025-08-28T14:35:56.781" v="1695" actId="20577"/>
          <ac:spMkLst>
            <pc:docMk/>
            <pc:sldMk cId="546118905" sldId="287"/>
            <ac:spMk id="116" creationId="{97627577-955B-4208-B8F0-67BC996DCC51}"/>
          </ac:spMkLst>
        </pc:spChg>
      </pc:sldChg>
      <pc:sldChg chg="modSp add mod">
        <pc:chgData name="Smith, Charles" userId="dd12300a-e6c9-4012-80fe-6965092eda3d" providerId="ADAL" clId="{926BC5FB-37F5-4A40-A9BE-7E55232174CD}" dt="2025-07-25T21:07:30.265" v="1610" actId="20577"/>
        <pc:sldMkLst>
          <pc:docMk/>
          <pc:sldMk cId="3575737472" sldId="288"/>
        </pc:sldMkLst>
      </pc:sldChg>
      <pc:sldChg chg="modSp add mod">
        <pc:chgData name="Smith, Charles" userId="dd12300a-e6c9-4012-80fe-6965092eda3d" providerId="ADAL" clId="{926BC5FB-37F5-4A40-A9BE-7E55232174CD}" dt="2025-07-25T20:45:06.727" v="1249" actId="20577"/>
        <pc:sldMkLst>
          <pc:docMk/>
          <pc:sldMk cId="3394808173" sldId="289"/>
        </pc:sldMkLst>
      </pc:sldChg>
      <pc:sldChg chg="modSp add mod">
        <pc:chgData name="Smith, Charles" userId="dd12300a-e6c9-4012-80fe-6965092eda3d" providerId="ADAL" clId="{926BC5FB-37F5-4A40-A9BE-7E55232174CD}" dt="2025-07-25T21:08:16.189" v="1611" actId="20577"/>
        <pc:sldMkLst>
          <pc:docMk/>
          <pc:sldMk cId="21849046" sldId="290"/>
        </pc:sldMkLst>
      </pc:sldChg>
      <pc:sldChg chg="modSp add mod">
        <pc:chgData name="Smith, Charles" userId="dd12300a-e6c9-4012-80fe-6965092eda3d" providerId="ADAL" clId="{926BC5FB-37F5-4A40-A9BE-7E55232174CD}" dt="2025-07-25T20:32:10.590" v="964" actId="207"/>
        <pc:sldMkLst>
          <pc:docMk/>
          <pc:sldMk cId="4221363770" sldId="291"/>
        </pc:sldMkLst>
      </pc:sldChg>
      <pc:sldChg chg="modSp add mod ord">
        <pc:chgData name="Smith, Charles" userId="dd12300a-e6c9-4012-80fe-6965092eda3d" providerId="ADAL" clId="{926BC5FB-37F5-4A40-A9BE-7E55232174CD}" dt="2025-07-25T21:10:30.541" v="1655" actId="20577"/>
        <pc:sldMkLst>
          <pc:docMk/>
          <pc:sldMk cId="3631845630" sldId="292"/>
        </pc:sldMkLst>
      </pc:sldChg>
      <pc:sldChg chg="modSp add mod">
        <pc:chgData name="Smith, Charles" userId="dd12300a-e6c9-4012-80fe-6965092eda3d" providerId="ADAL" clId="{926BC5FB-37F5-4A40-A9BE-7E55232174CD}" dt="2025-07-25T21:05:10.798" v="1596" actId="20577"/>
        <pc:sldMkLst>
          <pc:docMk/>
          <pc:sldMk cId="1417389420" sldId="293"/>
        </pc:sldMkLst>
      </pc:sldChg>
      <pc:sldChg chg="modSp add mod">
        <pc:chgData name="Smith, Charles" userId="dd12300a-e6c9-4012-80fe-6965092eda3d" providerId="ADAL" clId="{926BC5FB-37F5-4A40-A9BE-7E55232174CD}" dt="2025-07-25T20:29:16.629" v="919" actId="207"/>
        <pc:sldMkLst>
          <pc:docMk/>
          <pc:sldMk cId="198399260" sldId="294"/>
        </pc:sldMkLst>
      </pc:sldChg>
      <pc:sldChg chg="modSp add mod">
        <pc:chgData name="Smith, Charles" userId="dd12300a-e6c9-4012-80fe-6965092eda3d" providerId="ADAL" clId="{926BC5FB-37F5-4A40-A9BE-7E55232174CD}" dt="2025-07-25T20:38:30.932" v="1204" actId="20577"/>
        <pc:sldMkLst>
          <pc:docMk/>
          <pc:sldMk cId="736870666" sldId="295"/>
        </pc:sldMkLst>
      </pc:sldChg>
      <pc:sldChg chg="modSp add mod">
        <pc:chgData name="Smith, Charles" userId="dd12300a-e6c9-4012-80fe-6965092eda3d" providerId="ADAL" clId="{926BC5FB-37F5-4A40-A9BE-7E55232174CD}" dt="2025-07-25T20:48:31.770" v="1269" actId="20577"/>
        <pc:sldMkLst>
          <pc:docMk/>
          <pc:sldMk cId="1397546491" sldId="296"/>
        </pc:sldMkLst>
      </pc:sldChg>
      <pc:sldChg chg="modSp add mod">
        <pc:chgData name="Smith, Charles" userId="dd12300a-e6c9-4012-80fe-6965092eda3d" providerId="ADAL" clId="{926BC5FB-37F5-4A40-A9BE-7E55232174CD}" dt="2025-07-25T21:03:29.141" v="1576" actId="20577"/>
        <pc:sldMkLst>
          <pc:docMk/>
          <pc:sldMk cId="242145418" sldId="2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a541dae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a541dae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46bd4065f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46bd4065f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0027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D7E73D27-9B00-045B-C9F4-6CE3E74AABDD}"/>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0F99F00D-BF74-C71B-5AB1-14225EFC9E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F349494F-9FCA-3E60-6E89-51B1669DDD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5572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6672C9BD-0D2E-4194-456C-52FDB687B2DF}"/>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348B1175-6E59-D041-5A32-DBA3ED2FCE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BF953EA5-A517-2F6F-6E34-63F52222FC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8062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0452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955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9319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0402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1F0AB08A-F39A-C373-FEB5-15CE7EC0D443}"/>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366FC305-E5C6-AC7F-4C10-FA02FB418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41C05E52-30D2-7E57-AF61-9F983B91EA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6968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4707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863C28B1-B363-15A6-B9AA-2877B084A47A}"/>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62624C5B-9B72-DC0D-7FEF-55A98CE04C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D953AF7F-1BC0-4D9E-9C1D-9308CE9537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279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FF41926C-7936-0826-C9E1-E30F61B1ED2F}"/>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215E7D7E-CBE3-F2B2-6C7E-DC30D856C3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FD766CD8-925A-602C-9952-D947A184EF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2549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792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4D47CC1E-A11A-EFAC-90CB-20C7DEC0A273}"/>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CAC3BDB8-0B74-754F-2B53-F2E53A15C1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8D6FB2D4-F166-DA65-6C30-10BF1E5BD2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4896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589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1833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6393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5490450E-60B8-3ACC-28A1-BA3446B4AA66}"/>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5F412015-0383-950D-7B08-C5C0DF2B3F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326FC1F9-C773-B8DD-F52C-0A9CB54F65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2813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4DBC9925-E223-5C1E-33C0-0D1CEACB9968}"/>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7B220E87-AAD2-CF33-2199-CBC3760D89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3FD8B2DD-E01E-2781-FE15-329EC9F3DA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50955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6A1C59E4-B10F-2DBD-85EB-87B6661E802F}"/>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02166412-2BDF-7C2C-DBAB-D033F1681A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9E44221B-1C8C-4174-0E1C-522FB2CED1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0991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15744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4781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7185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519086CB-2B13-628B-9D6D-75C0F06FAF76}"/>
            </a:ext>
          </a:extLst>
        </p:cNvPr>
        <p:cNvGrpSpPr/>
        <p:nvPr/>
      </p:nvGrpSpPr>
      <p:grpSpPr>
        <a:xfrm>
          <a:off x="0" y="0"/>
          <a:ext cx="0" cy="0"/>
          <a:chOff x="0" y="0"/>
          <a:chExt cx="0" cy="0"/>
        </a:xfrm>
      </p:grpSpPr>
      <p:sp>
        <p:nvSpPr>
          <p:cNvPr id="112" name="Google Shape;112;g246bd4065f_0_297:notes">
            <a:extLst>
              <a:ext uri="{FF2B5EF4-FFF2-40B4-BE49-F238E27FC236}">
                <a16:creationId xmlns:a16="http://schemas.microsoft.com/office/drawing/2014/main" id="{471BED7C-CE5F-17DA-C72E-DB36748200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a:extLst>
              <a:ext uri="{FF2B5EF4-FFF2-40B4-BE49-F238E27FC236}">
                <a16:creationId xmlns:a16="http://schemas.microsoft.com/office/drawing/2014/main" id="{89F726C4-3E9F-6F81-F4DF-DF3A43987E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92744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52384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033371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6c388ee5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6c388ee5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Rankonesport.com</a:t>
            </a:r>
            <a:endParaRPr>
              <a:solidFill>
                <a:srgbClr val="21212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 </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parents tab</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fill out electronic forms</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TX</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Denton ISD</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start forms</a:t>
            </a:r>
            <a:endParaRPr>
              <a:solidFill>
                <a:srgbClr val="21212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83EE6BB3-A3E0-379D-FF31-08ECABC3BA19}"/>
            </a:ext>
          </a:extLst>
        </p:cNvPr>
        <p:cNvGrpSpPr/>
        <p:nvPr/>
      </p:nvGrpSpPr>
      <p:grpSpPr>
        <a:xfrm>
          <a:off x="0" y="0"/>
          <a:ext cx="0" cy="0"/>
          <a:chOff x="0" y="0"/>
          <a:chExt cx="0" cy="0"/>
        </a:xfrm>
      </p:grpSpPr>
      <p:sp>
        <p:nvSpPr>
          <p:cNvPr id="99" name="Google Shape;99;g56c388ee5a_0_13:notes">
            <a:extLst>
              <a:ext uri="{FF2B5EF4-FFF2-40B4-BE49-F238E27FC236}">
                <a16:creationId xmlns:a16="http://schemas.microsoft.com/office/drawing/2014/main" id="{9AE1C9C3-1766-A7C1-CBB8-5CDD4FF9B4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6c388ee5a_0_13:notes">
            <a:extLst>
              <a:ext uri="{FF2B5EF4-FFF2-40B4-BE49-F238E27FC236}">
                <a16:creationId xmlns:a16="http://schemas.microsoft.com/office/drawing/2014/main" id="{F6F5ED86-FD8B-83FF-EA74-2D3DF514507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Rankonesport.com</a:t>
            </a:r>
            <a:endParaRPr>
              <a:solidFill>
                <a:srgbClr val="21212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 </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parents tab</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fill out electronic forms</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TX</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Denton ISD</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start forms</a:t>
            </a:r>
            <a:endParaRPr>
              <a:solidFill>
                <a:srgbClr val="21212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5738950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90ff2c412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90ff2c412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3037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0393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46bd4065f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46bd4065f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56c388ee5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56c388ee5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6c388ee5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6c388ee5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Rankonesport.com</a:t>
            </a:r>
            <a:endParaRPr>
              <a:solidFill>
                <a:srgbClr val="21212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latin typeface="Calibri"/>
                <a:ea typeface="Calibri"/>
                <a:cs typeface="Calibri"/>
                <a:sym typeface="Calibri"/>
              </a:rPr>
              <a:t> </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parents tab</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fill out electronic forms</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TX</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Select Denton ISD</a:t>
            </a:r>
            <a:endParaRPr>
              <a:solidFill>
                <a:srgbClr val="212121"/>
              </a:solidFill>
              <a:latin typeface="Calibri"/>
              <a:ea typeface="Calibri"/>
              <a:cs typeface="Calibri"/>
              <a:sym typeface="Calibri"/>
            </a:endParaRPr>
          </a:p>
          <a:p>
            <a:pPr marL="457200" lvl="0" indent="-298450" algn="l" rtl="0">
              <a:lnSpc>
                <a:spcPct val="115000"/>
              </a:lnSpc>
              <a:spcBef>
                <a:spcPts val="0"/>
              </a:spcBef>
              <a:spcAft>
                <a:spcPts val="0"/>
              </a:spcAft>
              <a:buClr>
                <a:srgbClr val="212121"/>
              </a:buClr>
              <a:buSzPts val="1100"/>
              <a:buFont typeface="Calibri"/>
              <a:buChar char="●"/>
            </a:pPr>
            <a:r>
              <a:rPr lang="en">
                <a:solidFill>
                  <a:srgbClr val="212121"/>
                </a:solidFill>
                <a:latin typeface="Calibri"/>
                <a:ea typeface="Calibri"/>
                <a:cs typeface="Calibri"/>
                <a:sym typeface="Calibri"/>
              </a:rPr>
              <a:t>Click on start forms</a:t>
            </a:r>
            <a:endParaRPr>
              <a:solidFill>
                <a:srgbClr val="21212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90ff2c412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90ff2c412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6bd4065f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46bd4065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3700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1600"/>
              </a:spcBef>
              <a:spcAft>
                <a:spcPts val="0"/>
              </a:spcAft>
              <a:buClr>
                <a:schemeClr val="accent1"/>
              </a:buClr>
              <a:buSzPts val="1400"/>
              <a:buChar char="○"/>
              <a:defRPr>
                <a:solidFill>
                  <a:schemeClr val="accent1"/>
                </a:solidFill>
              </a:defRPr>
            </a:lvl2pPr>
            <a:lvl3pPr marL="1371600" lvl="2" indent="-317500">
              <a:spcBef>
                <a:spcPts val="1600"/>
              </a:spcBef>
              <a:spcAft>
                <a:spcPts val="0"/>
              </a:spcAft>
              <a:buClr>
                <a:schemeClr val="accent1"/>
              </a:buClr>
              <a:buSzPts val="1400"/>
              <a:buChar char="■"/>
              <a:defRPr>
                <a:solidFill>
                  <a:schemeClr val="accent1"/>
                </a:solidFill>
              </a:defRPr>
            </a:lvl3pPr>
            <a:lvl4pPr marL="1828800" lvl="3" indent="-317500">
              <a:spcBef>
                <a:spcPts val="1600"/>
              </a:spcBef>
              <a:spcAft>
                <a:spcPts val="0"/>
              </a:spcAft>
              <a:buClr>
                <a:schemeClr val="accent1"/>
              </a:buClr>
              <a:buSzPts val="1400"/>
              <a:buChar char="●"/>
              <a:defRPr>
                <a:solidFill>
                  <a:schemeClr val="accent1"/>
                </a:solidFill>
              </a:defRPr>
            </a:lvl4pPr>
            <a:lvl5pPr marL="2286000" lvl="4" indent="-317500">
              <a:spcBef>
                <a:spcPts val="1600"/>
              </a:spcBef>
              <a:spcAft>
                <a:spcPts val="0"/>
              </a:spcAft>
              <a:buClr>
                <a:schemeClr val="accent1"/>
              </a:buClr>
              <a:buSzPts val="1400"/>
              <a:buChar char="○"/>
              <a:defRPr>
                <a:solidFill>
                  <a:schemeClr val="accent1"/>
                </a:solidFill>
              </a:defRPr>
            </a:lvl5pPr>
            <a:lvl6pPr marL="2743200" lvl="5" indent="-317500">
              <a:spcBef>
                <a:spcPts val="1600"/>
              </a:spcBef>
              <a:spcAft>
                <a:spcPts val="0"/>
              </a:spcAft>
              <a:buClr>
                <a:schemeClr val="accent1"/>
              </a:buClr>
              <a:buSzPts val="1400"/>
              <a:buChar char="■"/>
              <a:defRPr>
                <a:solidFill>
                  <a:schemeClr val="accent1"/>
                </a:solidFill>
              </a:defRPr>
            </a:lvl6pPr>
            <a:lvl7pPr marL="3200400" lvl="6" indent="-317500">
              <a:spcBef>
                <a:spcPts val="1600"/>
              </a:spcBef>
              <a:spcAft>
                <a:spcPts val="0"/>
              </a:spcAft>
              <a:buClr>
                <a:schemeClr val="accent1"/>
              </a:buClr>
              <a:buSzPts val="1400"/>
              <a:buChar char="●"/>
              <a:defRPr>
                <a:solidFill>
                  <a:schemeClr val="accent1"/>
                </a:solidFill>
              </a:defRPr>
            </a:lvl7pPr>
            <a:lvl8pPr marL="3657600" lvl="7" indent="-317500">
              <a:spcBef>
                <a:spcPts val="1600"/>
              </a:spcBef>
              <a:spcAft>
                <a:spcPts val="0"/>
              </a:spcAft>
              <a:buClr>
                <a:schemeClr val="accent1"/>
              </a:buClr>
              <a:buSzPts val="1400"/>
              <a:buChar char="○"/>
              <a:defRPr>
                <a:solidFill>
                  <a:schemeClr val="accent1"/>
                </a:solidFill>
              </a:defRPr>
            </a:lvl8pPr>
            <a:lvl9pPr marL="4114800" lvl="8" indent="-317500">
              <a:spcBef>
                <a:spcPts val="1600"/>
              </a:spcBef>
              <a:spcAft>
                <a:spcPts val="160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1600"/>
              </a:spcBef>
              <a:spcAft>
                <a:spcPts val="160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dentonsports.rankonesport.com/Website/Sports/SportList/cfe41c9a-d83e-43e8-a3de-99e8fd702670"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file:///C:\Users\csmith5\Documents\Rodriguez%20Middle%20School%20Athletic%20Handbook.pdf"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drive.google.com/file/d/13sFpw0U9r1L-AnNhLMhnhlCGMwuvnHhi/view?usp=sharin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dentonisd.rankone.com/New/NewInstructionsPage.aspx"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257775" y="1893300"/>
            <a:ext cx="8373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RMS Boys Athletics</a:t>
            </a:r>
            <a:endParaRPr dirty="0"/>
          </a:p>
          <a:p>
            <a:pPr marL="0" lvl="0" indent="0" algn="l" rtl="0">
              <a:spcBef>
                <a:spcPts val="0"/>
              </a:spcBef>
              <a:spcAft>
                <a:spcPts val="0"/>
              </a:spcAft>
              <a:buNone/>
            </a:pPr>
            <a:r>
              <a:rPr lang="en" dirty="0"/>
              <a:t> </a:t>
            </a:r>
            <a:endParaRPr dirty="0"/>
          </a:p>
        </p:txBody>
      </p:sp>
      <p:sp>
        <p:nvSpPr>
          <p:cNvPr id="60" name="Google Shape;60;p13"/>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1"/>
                </a:solidFill>
              </a:rPr>
              <a:t>2025 Football Parent Meeting</a:t>
            </a:r>
            <a:endParaRPr dirty="0">
              <a:solidFill>
                <a:schemeClr val="bg1"/>
              </a:solidFill>
            </a:endParaRPr>
          </a:p>
        </p:txBody>
      </p:sp>
      <p:pic>
        <p:nvPicPr>
          <p:cNvPr id="61" name="Google Shape;61;p13" descr="Viper logo.png"/>
          <p:cNvPicPr preferRelativeResize="0"/>
          <p:nvPr/>
        </p:nvPicPr>
        <p:blipFill>
          <a:blip r:embed="rId3">
            <a:alphaModFix/>
          </a:blip>
          <a:stretch>
            <a:fillRect/>
          </a:stretch>
        </p:blipFill>
        <p:spPr>
          <a:xfrm>
            <a:off x="5199857" y="505700"/>
            <a:ext cx="3431450" cy="3181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ctrTitle"/>
          </p:nvPr>
        </p:nvSpPr>
        <p:spPr>
          <a:xfrm>
            <a:off x="512700" y="802875"/>
            <a:ext cx="8118600" cy="746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Transportation</a:t>
            </a:r>
            <a:endParaRPr b="1" u="sng" dirty="0"/>
          </a:p>
        </p:txBody>
      </p:sp>
      <p:sp>
        <p:nvSpPr>
          <p:cNvPr id="73" name="Google Shape;73;p15"/>
          <p:cNvSpPr txBox="1">
            <a:spLocks noGrp="1"/>
          </p:cNvSpPr>
          <p:nvPr>
            <p:ph type="subTitle" idx="1"/>
          </p:nvPr>
        </p:nvSpPr>
        <p:spPr>
          <a:xfrm>
            <a:off x="159327" y="1780309"/>
            <a:ext cx="8523498" cy="299258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Coaches will drive the bus to and from away games. </a:t>
            </a:r>
          </a:p>
          <a:p>
            <a:pPr marL="0" lvl="0" indent="0" algn="l" rtl="0">
              <a:spcBef>
                <a:spcPts val="0"/>
              </a:spcBef>
              <a:spcAft>
                <a:spcPts val="0"/>
              </a:spcAft>
              <a:buNone/>
            </a:pPr>
            <a:endParaRPr lang="en" dirty="0">
              <a:solidFill>
                <a:schemeClr val="bg1"/>
              </a:solidFill>
            </a:endParaRPr>
          </a:p>
          <a:p>
            <a:pPr marL="0" lvl="0" indent="0" algn="l" rtl="0">
              <a:spcBef>
                <a:spcPts val="0"/>
              </a:spcBef>
              <a:spcAft>
                <a:spcPts val="0"/>
              </a:spcAft>
              <a:buNone/>
            </a:pPr>
            <a:r>
              <a:rPr lang="en" dirty="0">
                <a:solidFill>
                  <a:schemeClr val="bg1"/>
                </a:solidFill>
              </a:rPr>
              <a:t>Athletes can not be signed out from away sites by their parent/guardian. </a:t>
            </a:r>
          </a:p>
          <a:p>
            <a:pPr marL="0" lvl="0" indent="0" algn="l" rtl="0">
              <a:spcBef>
                <a:spcPts val="0"/>
              </a:spcBef>
              <a:spcAft>
                <a:spcPts val="0"/>
              </a:spcAft>
              <a:buNone/>
            </a:pPr>
            <a:endParaRPr lang="en" dirty="0">
              <a:solidFill>
                <a:schemeClr val="bg1"/>
              </a:solidFill>
            </a:endParaRPr>
          </a:p>
          <a:p>
            <a:pPr marL="0" lvl="0" indent="0" algn="l" rtl="0">
              <a:spcBef>
                <a:spcPts val="0"/>
              </a:spcBef>
              <a:spcAft>
                <a:spcPts val="0"/>
              </a:spcAft>
              <a:buNone/>
            </a:pPr>
            <a:r>
              <a:rPr lang="en" dirty="0">
                <a:solidFill>
                  <a:schemeClr val="bg1"/>
                </a:solidFill>
              </a:rPr>
              <a:t>They must ride the bus back to RMS. Athletes are expected to be picked up no later than 15 minutes after the end of competition. </a:t>
            </a:r>
            <a:endParaRPr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a:spLocks noGrp="1"/>
          </p:cNvSpPr>
          <p:nvPr>
            <p:ph type="ctrTitle"/>
          </p:nvPr>
        </p:nvSpPr>
        <p:spPr>
          <a:xfrm>
            <a:off x="430400" y="761725"/>
            <a:ext cx="8118600" cy="78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Meals</a:t>
            </a:r>
            <a:endParaRPr b="1" u="sng" dirty="0"/>
          </a:p>
        </p:txBody>
      </p:sp>
      <p:sp>
        <p:nvSpPr>
          <p:cNvPr id="67" name="Google Shape;67;p14"/>
          <p:cNvSpPr txBox="1">
            <a:spLocks noGrp="1"/>
          </p:cNvSpPr>
          <p:nvPr>
            <p:ph type="subTitle" idx="1"/>
          </p:nvPr>
        </p:nvSpPr>
        <p:spPr>
          <a:xfrm>
            <a:off x="119079" y="1784250"/>
            <a:ext cx="8976429" cy="3279586"/>
          </a:xfrm>
          <a:prstGeom prst="rect">
            <a:avLst/>
          </a:prstGeom>
        </p:spPr>
        <p:txBody>
          <a:bodyPr spcFirstLastPara="1" wrap="square" lIns="91425" tIns="91425" rIns="91425" bIns="91425" anchor="t" anchorCtr="0">
            <a:noAutofit/>
          </a:bodyPr>
          <a:lstStyle/>
          <a:p>
            <a:pPr marL="0" indent="0"/>
            <a:r>
              <a:rPr lang="en" dirty="0">
                <a:solidFill>
                  <a:schemeClr val="bg1"/>
                </a:solidFill>
              </a:rPr>
              <a:t>We will order meals that can be purchased week to week. You will receive an Entr</a:t>
            </a:r>
            <a:r>
              <a:rPr lang="en-US" dirty="0">
                <a:solidFill>
                  <a:schemeClr val="bg1"/>
                </a:solidFill>
              </a:rPr>
              <a:t>é</a:t>
            </a:r>
            <a:r>
              <a:rPr lang="en" dirty="0">
                <a:solidFill>
                  <a:schemeClr val="bg1"/>
                </a:solidFill>
              </a:rPr>
              <a:t>e and a Side of your choice from Firehouse, Canes, or Panda Express for $10.00.</a:t>
            </a:r>
          </a:p>
          <a:p>
            <a:pPr marL="0" indent="0"/>
            <a:endParaRPr lang="en" dirty="0">
              <a:solidFill>
                <a:schemeClr val="bg1"/>
              </a:solidFill>
            </a:endParaRPr>
          </a:p>
          <a:p>
            <a:pPr marL="0" indent="0"/>
            <a:r>
              <a:rPr lang="en" dirty="0">
                <a:solidFill>
                  <a:schemeClr val="bg1"/>
                </a:solidFill>
              </a:rPr>
              <a:t>*24hrs prior for both game days will be the deadline for ordering and payment (no orders will be taken late.)</a:t>
            </a:r>
            <a:endParaRPr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Practice Expectations</a:t>
            </a:r>
            <a:endParaRPr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	</a:t>
            </a:r>
            <a:endParaRPr sz="1800" dirty="0"/>
          </a:p>
          <a:p>
            <a:pPr marL="0" indent="0"/>
            <a:r>
              <a:rPr lang="en-US" dirty="0">
                <a:solidFill>
                  <a:schemeClr val="bg1"/>
                </a:solidFill>
              </a:rPr>
              <a:t>          3 Simple Expectations for Practice:</a:t>
            </a:r>
          </a:p>
          <a:p>
            <a:pPr marL="0" indent="0"/>
            <a:r>
              <a:rPr lang="en-US" dirty="0">
                <a:solidFill>
                  <a:schemeClr val="bg1"/>
                </a:solidFill>
              </a:rPr>
              <a:t>1.Be here. (Practices are mandatory)</a:t>
            </a:r>
          </a:p>
          <a:p>
            <a:pPr marL="0" indent="0"/>
            <a:r>
              <a:rPr lang="en-US" dirty="0">
                <a:solidFill>
                  <a:schemeClr val="bg1"/>
                </a:solidFill>
              </a:rPr>
              <a:t>2.Be on time. (Contact us if you won’t be here or on time)</a:t>
            </a:r>
          </a:p>
          <a:p>
            <a:pPr marL="0" indent="0"/>
            <a:r>
              <a:rPr lang="en-US" dirty="0">
                <a:solidFill>
                  <a:schemeClr val="bg1"/>
                </a:solidFill>
              </a:rPr>
              <a:t>3.Don’t waste time. (Give your best effort in everything you do.)</a:t>
            </a:r>
          </a:p>
          <a:p>
            <a:pPr marL="0" indent="0"/>
            <a:endParaRPr lang="en-US" dirty="0">
              <a:solidFill>
                <a:schemeClr val="bg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90198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0533C13D-9E95-9751-B37E-F156F4A8EA1E}"/>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114A1FC3-0063-44F8-82D1-39E900F9FD2B}"/>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dirty="0"/>
              <a:t>What We Provide</a:t>
            </a:r>
            <a:endParaRPr u="sng" dirty="0"/>
          </a:p>
        </p:txBody>
      </p:sp>
      <p:sp>
        <p:nvSpPr>
          <p:cNvPr id="116" name="Google Shape;116;p22">
            <a:extLst>
              <a:ext uri="{FF2B5EF4-FFF2-40B4-BE49-F238E27FC236}">
                <a16:creationId xmlns:a16="http://schemas.microsoft.com/office/drawing/2014/main" id="{EF5ABC67-E400-2D09-200D-64E5E27132BB}"/>
              </a:ext>
            </a:extLst>
          </p:cNvPr>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	</a:t>
            </a:r>
            <a:endParaRPr sz="1800" dirty="0"/>
          </a:p>
          <a:p>
            <a:pPr marL="0" indent="0"/>
            <a:r>
              <a:rPr lang="en-US" dirty="0"/>
              <a:t>• Helmet • Shoulder Pads • Practice Jersey • Practice Pants • Girdle • Towel • Mouthpiece •Any other items must be approved to be worn during practices/games. •Athletes will be required to turn in the equipment issued to them at the end of the season</a:t>
            </a:r>
            <a:endParaRPr lang="en-US" dirty="0">
              <a:solidFill>
                <a:schemeClr val="bg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97546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9CF3DBC1-4ACA-990A-6705-75EB12691C82}"/>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5D4FE025-14FB-2BE4-4793-05B9DADB2D4E}"/>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dirty="0"/>
              <a:t>School Colors/Laundry</a:t>
            </a:r>
            <a:endParaRPr u="sng" dirty="0"/>
          </a:p>
        </p:txBody>
      </p:sp>
      <p:sp>
        <p:nvSpPr>
          <p:cNvPr id="116" name="Google Shape;116;p22">
            <a:extLst>
              <a:ext uri="{FF2B5EF4-FFF2-40B4-BE49-F238E27FC236}">
                <a16:creationId xmlns:a16="http://schemas.microsoft.com/office/drawing/2014/main" id="{8029F323-5A23-37B8-B4B5-BBFEE1013D6C}"/>
              </a:ext>
            </a:extLst>
          </p:cNvPr>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r>
              <a:rPr lang="en-US" dirty="0">
                <a:solidFill>
                  <a:schemeClr val="bg1"/>
                </a:solidFill>
              </a:rPr>
              <a:t>School colors are Teal, Silver, and Black. </a:t>
            </a:r>
          </a:p>
          <a:p>
            <a:pPr marL="0" lvl="0" indent="0"/>
            <a:endParaRPr lang="en-US" dirty="0">
              <a:solidFill>
                <a:schemeClr val="bg1"/>
              </a:solidFill>
            </a:endParaRPr>
          </a:p>
          <a:p>
            <a:pPr marL="0" lvl="0" indent="0"/>
            <a:r>
              <a:rPr lang="en-US" dirty="0">
                <a:solidFill>
                  <a:schemeClr val="bg1"/>
                </a:solidFill>
              </a:rPr>
              <a:t>Laundry will be washed for the players and returned to the bin for them to place in their lockers prior to practices. It is the athlete’s responsibility to get items to be washed onto their laundry clips and into the basket for washing. </a:t>
            </a:r>
          </a:p>
          <a:p>
            <a:pPr marL="0" lvl="0" indent="0"/>
            <a:r>
              <a:rPr lang="en-US" dirty="0">
                <a:solidFill>
                  <a:schemeClr val="bg1"/>
                </a:solidFill>
              </a:rPr>
              <a:t>**Never Take our Equipment Home!!! </a:t>
            </a:r>
          </a:p>
          <a:p>
            <a:pPr marL="0" lvl="0" indent="0"/>
            <a:r>
              <a:rPr lang="en-US" dirty="0">
                <a:solidFill>
                  <a:schemeClr val="bg1"/>
                </a:solidFill>
              </a:rPr>
              <a:t>***Never Take someone else’s gear out of the bin or out of their locker</a:t>
            </a:r>
            <a:endParaRPr dirty="0">
              <a:solidFill>
                <a:schemeClr val="bg1"/>
              </a:solidFill>
            </a:endParaRPr>
          </a:p>
        </p:txBody>
      </p:sp>
    </p:spTree>
    <p:extLst>
      <p:ext uri="{BB962C8B-B14F-4D97-AF65-F5344CB8AC3E}">
        <p14:creationId xmlns:p14="http://schemas.microsoft.com/office/powerpoint/2010/main" val="242145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effectLst>
                  <a:outerShdw blurRad="38100" dist="38100" dir="2700000" algn="tl">
                    <a:srgbClr val="000000">
                      <a:alpha val="43137"/>
                    </a:srgbClr>
                  </a:outerShdw>
                </a:effectLst>
              </a:rPr>
              <a:t>Injuries and Athletic Training Information</a:t>
            </a:r>
            <a:endParaRPr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	</a:t>
            </a:r>
            <a:endParaRPr sz="1800" dirty="0"/>
          </a:p>
          <a:p>
            <a:pPr marL="0" indent="0"/>
            <a:r>
              <a:rPr lang="en-US" sz="1600" dirty="0">
                <a:solidFill>
                  <a:schemeClr val="bg1"/>
                </a:solidFill>
              </a:rPr>
              <a:t>The Training Room is located in the East Field House at Braswell High School</a:t>
            </a:r>
          </a:p>
          <a:p>
            <a:pPr marL="0" indent="0"/>
            <a:r>
              <a:rPr lang="en-US" sz="1600" dirty="0">
                <a:solidFill>
                  <a:schemeClr val="bg1"/>
                </a:solidFill>
              </a:rPr>
              <a:t>Treatment Times are on Saturday morning or before school and after school opposite practice time. </a:t>
            </a:r>
          </a:p>
          <a:p>
            <a:pPr marL="0" indent="0"/>
            <a:r>
              <a:rPr lang="en-US" sz="1600" dirty="0">
                <a:solidFill>
                  <a:schemeClr val="bg1"/>
                </a:solidFill>
              </a:rPr>
              <a:t>*You are responsible for setting the time and transportation to see Coach Barefield, the trainer.</a:t>
            </a:r>
          </a:p>
          <a:p>
            <a:pPr marL="0" indent="0"/>
            <a:r>
              <a:rPr lang="en-US" sz="1600" dirty="0">
                <a:solidFill>
                  <a:schemeClr val="bg1"/>
                </a:solidFill>
              </a:rPr>
              <a:t>Athletic Trainers are available to evaluate and treat athletic injuries and will refer to a physician if needed. (We have an excellent network of doctors that show the program favor)</a:t>
            </a:r>
          </a:p>
          <a:p>
            <a:pPr marL="0" indent="0"/>
            <a:r>
              <a:rPr lang="en-US" sz="1600" dirty="0">
                <a:solidFill>
                  <a:schemeClr val="bg1"/>
                </a:solidFill>
              </a:rPr>
              <a:t>*If an injury occurs, please notify a Coach first, then make an arrangement to see the Athletic Trainers before going to the doctor, unless it is an emergency. </a:t>
            </a:r>
          </a:p>
          <a:p>
            <a:pPr marL="0" indent="0"/>
            <a:r>
              <a:rPr lang="en-US" sz="1600" dirty="0">
                <a:solidFill>
                  <a:schemeClr val="bg1"/>
                </a:solidFill>
              </a:rPr>
              <a:t>*If your athlete has asthma, it is pertinent that we have their inhaler at all times during athletics and athletic events.</a:t>
            </a:r>
          </a:p>
          <a:p>
            <a:pPr marL="0" indent="0"/>
            <a:r>
              <a:rPr lang="en-US" sz="1600" dirty="0">
                <a:solidFill>
                  <a:schemeClr val="bg1"/>
                </a:solidFill>
              </a:rPr>
              <a:t>**Injured athletes will still </a:t>
            </a:r>
            <a:r>
              <a:rPr lang="en-US" sz="1600" dirty="0" err="1">
                <a:solidFill>
                  <a:schemeClr val="bg1"/>
                </a:solidFill>
              </a:rPr>
              <a:t>dressout</a:t>
            </a:r>
            <a:r>
              <a:rPr lang="en-US" sz="1600" dirty="0">
                <a:solidFill>
                  <a:schemeClr val="bg1"/>
                </a:solidFill>
              </a:rPr>
              <a:t> and be a part of the team.</a:t>
            </a:r>
          </a:p>
          <a:p>
            <a:pPr marL="0" indent="0"/>
            <a:r>
              <a:rPr lang="en-US" sz="1600" dirty="0">
                <a:solidFill>
                  <a:schemeClr val="bg1"/>
                </a:solidFill>
              </a:rPr>
              <a:t>***School insurance is secondary insurance, and will not cover all costs.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955898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Philosophy of Playing Time and Team/Position Placement</a:t>
            </a:r>
            <a:endParaRPr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	</a:t>
            </a:r>
            <a:endParaRPr sz="1800" dirty="0"/>
          </a:p>
          <a:p>
            <a:pPr marL="0" indent="0"/>
            <a:r>
              <a:rPr lang="en-US" dirty="0">
                <a:solidFill>
                  <a:schemeClr val="bg1"/>
                </a:solidFill>
              </a:rPr>
              <a:t>The plan is to have two teams at least (A and B Teams)</a:t>
            </a:r>
          </a:p>
          <a:p>
            <a:pPr marL="0" indent="0"/>
            <a:r>
              <a:rPr lang="en-US" dirty="0">
                <a:solidFill>
                  <a:schemeClr val="bg1"/>
                </a:solidFill>
              </a:rPr>
              <a:t>	Everyone makes the team, either A or B</a:t>
            </a:r>
          </a:p>
          <a:p>
            <a:pPr marL="0" indent="0"/>
            <a:r>
              <a:rPr lang="en-US" dirty="0">
                <a:solidFill>
                  <a:schemeClr val="bg1"/>
                </a:solidFill>
              </a:rPr>
              <a:t>	Everyone should expect to play </a:t>
            </a:r>
            <a:r>
              <a:rPr lang="en-US" sz="1800" dirty="0">
                <a:solidFill>
                  <a:schemeClr val="bg1"/>
                </a:solidFill>
              </a:rPr>
              <a:t>(unless disciplinary, injury, or 	attendance issues prevent playing time).</a:t>
            </a:r>
          </a:p>
          <a:p>
            <a:pPr marL="0" indent="0"/>
            <a:r>
              <a:rPr lang="en-US" sz="1800" dirty="0">
                <a:solidFill>
                  <a:schemeClr val="bg1"/>
                </a:solidFill>
              </a:rPr>
              <a:t>	</a:t>
            </a:r>
            <a:r>
              <a:rPr lang="en-US" dirty="0">
                <a:solidFill>
                  <a:schemeClr val="bg1"/>
                </a:solidFill>
              </a:rPr>
              <a:t>Participation is of equal value to winning the game.</a:t>
            </a:r>
          </a:p>
          <a:p>
            <a:pPr marL="0" indent="0"/>
            <a:r>
              <a:rPr lang="en-US" dirty="0">
                <a:solidFill>
                  <a:schemeClr val="bg1"/>
                </a:solidFill>
              </a:rPr>
              <a:t>	Not every player will receive equal playing time through           the course of the game, but will play in some component of the game.</a:t>
            </a:r>
            <a:endParaRPr lang="en-US" sz="1800" dirty="0">
              <a:solidFill>
                <a:schemeClr val="bg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60454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Philosophy of Playing Time and Team/Position Placement</a:t>
            </a:r>
            <a:endParaRPr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indent="0"/>
            <a:r>
              <a:rPr lang="en-US" sz="2800" dirty="0">
                <a:solidFill>
                  <a:schemeClr val="bg1"/>
                </a:solidFill>
              </a:rPr>
              <a:t>A-Team:</a:t>
            </a:r>
          </a:p>
          <a:p>
            <a:pPr marL="0" indent="0"/>
            <a:r>
              <a:rPr lang="en-US" sz="2800" dirty="0">
                <a:solidFill>
                  <a:schemeClr val="bg1"/>
                </a:solidFill>
              </a:rPr>
              <a:t>One team. Not everyone will always play in a given series of the A-team game ,but will play in some component of the game (unless disciplinary, injury, or attendance issues prevent playing time).</a:t>
            </a:r>
          </a:p>
          <a:p>
            <a:pPr marL="0" indent="0"/>
            <a:r>
              <a:rPr lang="en-US" sz="2800" dirty="0">
                <a:solidFill>
                  <a:schemeClr val="bg1"/>
                </a:solidFill>
              </a:rPr>
              <a:t>Winning the game is of optimum importance.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36468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Philosophy of Playing Time and Team/Position Placement</a:t>
            </a:r>
            <a:endParaRPr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indent="0"/>
            <a:r>
              <a:rPr lang="en-US" dirty="0">
                <a:solidFill>
                  <a:schemeClr val="bg1"/>
                </a:solidFill>
              </a:rPr>
              <a:t>Top 3 factors that determine playing time at RMS: </a:t>
            </a:r>
          </a:p>
          <a:p>
            <a:pPr indent="-457200">
              <a:buAutoNum type="arabicPeriod"/>
            </a:pPr>
            <a:r>
              <a:rPr lang="en-US" dirty="0">
                <a:solidFill>
                  <a:schemeClr val="bg1"/>
                </a:solidFill>
              </a:rPr>
              <a:t>Attendance</a:t>
            </a:r>
          </a:p>
          <a:p>
            <a:pPr indent="-457200">
              <a:buAutoNum type="arabicPeriod"/>
            </a:pPr>
            <a:r>
              <a:rPr lang="en-US" dirty="0">
                <a:solidFill>
                  <a:schemeClr val="bg1"/>
                </a:solidFill>
              </a:rPr>
              <a:t>Attitude </a:t>
            </a:r>
          </a:p>
          <a:p>
            <a:pPr indent="-457200">
              <a:buAutoNum type="arabicPeriod"/>
            </a:pPr>
            <a:r>
              <a:rPr lang="en-US" dirty="0">
                <a:solidFill>
                  <a:schemeClr val="bg1"/>
                </a:solidFill>
              </a:rPr>
              <a:t>Effort </a:t>
            </a:r>
          </a:p>
          <a:p>
            <a:pPr indent="-457200">
              <a:buAutoNum type="arabicPeriod"/>
            </a:pPr>
            <a:r>
              <a:rPr lang="en-US" dirty="0">
                <a:solidFill>
                  <a:schemeClr val="bg1"/>
                </a:solidFill>
              </a:rPr>
              <a:t>Ability</a:t>
            </a:r>
            <a:endParaRPr lang="en-US" sz="2800" dirty="0">
              <a:solidFill>
                <a:schemeClr val="bg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806047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47D50F99-ED6B-3FB5-98CE-75279FB9EAD5}"/>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82C4B3BB-353F-2D8B-E4F6-CDEDD5F2D6D7}"/>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Philosophy of Playing Time and Team/Position Placement</a:t>
            </a:r>
            <a:endParaRPr u="sng" dirty="0"/>
          </a:p>
        </p:txBody>
      </p:sp>
      <p:sp>
        <p:nvSpPr>
          <p:cNvPr id="116" name="Google Shape;116;p22">
            <a:extLst>
              <a:ext uri="{FF2B5EF4-FFF2-40B4-BE49-F238E27FC236}">
                <a16:creationId xmlns:a16="http://schemas.microsoft.com/office/drawing/2014/main" id="{E8D10091-B84C-B86B-F0B5-F59A169D7227}"/>
              </a:ext>
            </a:extLst>
          </p:cNvPr>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indent="0"/>
            <a:r>
              <a:rPr lang="en-US" dirty="0">
                <a:solidFill>
                  <a:schemeClr val="bg1"/>
                </a:solidFill>
              </a:rPr>
              <a:t>Factors in determining your son’s position assignment:</a:t>
            </a:r>
          </a:p>
          <a:p>
            <a:pPr marL="342900">
              <a:buFont typeface="Arial" panose="020B0604020202020204" pitchFamily="34" charset="0"/>
              <a:buChar char="•"/>
            </a:pPr>
            <a:r>
              <a:rPr lang="en-US" dirty="0">
                <a:solidFill>
                  <a:schemeClr val="bg1"/>
                </a:solidFill>
              </a:rPr>
              <a:t>What position gives you the best chance to get on the 	field? </a:t>
            </a:r>
          </a:p>
          <a:p>
            <a:pPr marL="342900">
              <a:buFont typeface="Arial" panose="020B0604020202020204" pitchFamily="34" charset="0"/>
              <a:buChar char="•"/>
            </a:pPr>
            <a:r>
              <a:rPr lang="en-US" dirty="0">
                <a:solidFill>
                  <a:schemeClr val="bg1"/>
                </a:solidFill>
              </a:rPr>
              <a:t>What position gives your team the best chance for 	success?</a:t>
            </a:r>
          </a:p>
          <a:p>
            <a:pPr marL="342900">
              <a:buFont typeface="Arial" panose="020B0604020202020204" pitchFamily="34" charset="0"/>
              <a:buChar char="•"/>
            </a:pPr>
            <a:r>
              <a:rPr lang="en-US" dirty="0">
                <a:solidFill>
                  <a:schemeClr val="bg1"/>
                </a:solidFill>
              </a:rPr>
              <a:t>What position do you really want to play?</a:t>
            </a:r>
          </a:p>
          <a:p>
            <a:pPr marL="0" indent="0"/>
            <a:r>
              <a:rPr lang="en-US" dirty="0">
                <a:solidFill>
                  <a:schemeClr val="bg1"/>
                </a:solidFill>
              </a:rPr>
              <a:t>	We want our kids to be motivated to play!</a:t>
            </a:r>
          </a:p>
          <a:p>
            <a:pPr marL="0" indent="0" algn="r"/>
            <a:r>
              <a:rPr lang="en-US" sz="2800" dirty="0">
                <a:solidFill>
                  <a:schemeClr val="bg1"/>
                </a:solidFill>
              </a:rPr>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17389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C.O.M.P.E.T.E.!</a:t>
            </a:r>
            <a:endParaRPr b="1" u="sng" dirty="0"/>
          </a:p>
        </p:txBody>
      </p:sp>
      <p:sp>
        <p:nvSpPr>
          <p:cNvPr id="116" name="Google Shape;116;p22"/>
          <p:cNvSpPr txBox="1">
            <a:spLocks noGrp="1"/>
          </p:cNvSpPr>
          <p:nvPr>
            <p:ph type="subTitle" idx="1"/>
          </p:nvPr>
        </p:nvSpPr>
        <p:spPr>
          <a:xfrm>
            <a:off x="298350" y="1658567"/>
            <a:ext cx="8547300" cy="3558975"/>
          </a:xfrm>
          <a:prstGeom prst="rect">
            <a:avLst/>
          </a:prstGeom>
        </p:spPr>
        <p:txBody>
          <a:bodyPr spcFirstLastPara="1" wrap="square" lIns="91425" tIns="91425" rIns="91425" bIns="91425" anchor="t" anchorCtr="0">
            <a:noAutofit/>
          </a:bodyPr>
          <a:lstStyle/>
          <a:p>
            <a:r>
              <a:rPr lang="en-US" dirty="0">
                <a:solidFill>
                  <a:schemeClr val="bg1"/>
                </a:solidFill>
              </a:rPr>
              <a:t>Our mantra is that we will “COMPETE” in everything that we do. This word embodies hard work, giving great effort, and a toughness that is unique to who we are. Count On Me To Perform </a:t>
            </a:r>
            <a:r>
              <a:rPr lang="en-US" dirty="0" err="1">
                <a:solidFill>
                  <a:schemeClr val="bg1"/>
                </a:solidFill>
              </a:rPr>
              <a:t>Everday</a:t>
            </a:r>
            <a:r>
              <a:rPr lang="en-US" dirty="0">
                <a:solidFill>
                  <a:schemeClr val="bg1"/>
                </a:solidFill>
              </a:rPr>
              <a:t> with Top Effort! We will </a:t>
            </a:r>
            <a:r>
              <a:rPr lang="en-US" u="sng" dirty="0">
                <a:solidFill>
                  <a:schemeClr val="bg1"/>
                </a:solidFill>
              </a:rPr>
              <a:t>never</a:t>
            </a:r>
            <a:r>
              <a:rPr lang="en-US" dirty="0">
                <a:solidFill>
                  <a:schemeClr val="bg1"/>
                </a:solidFill>
              </a:rPr>
              <a:t> leave a competition with any energy left in our bucket. We sacrifice for each other and ALL row the boat simultaneously.</a:t>
            </a:r>
          </a:p>
          <a:p>
            <a:br>
              <a:rPr lang="en-US" dirty="0"/>
            </a:br>
            <a:endParaRPr lang="en" dirty="0"/>
          </a:p>
          <a:p>
            <a:pPr marL="0" lvl="0" indent="0" algn="l" rtl="0">
              <a:spcBef>
                <a:spcPts val="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Player Expectations</a:t>
            </a:r>
            <a:endParaRPr u="sng" dirty="0"/>
          </a:p>
        </p:txBody>
      </p:sp>
      <p:sp>
        <p:nvSpPr>
          <p:cNvPr id="116" name="Google Shape;116;p22"/>
          <p:cNvSpPr txBox="1">
            <a:spLocks noGrp="1"/>
          </p:cNvSpPr>
          <p:nvPr>
            <p:ph type="subTitle" idx="1"/>
          </p:nvPr>
        </p:nvSpPr>
        <p:spPr>
          <a:xfrm>
            <a:off x="298350" y="1821226"/>
            <a:ext cx="8547300" cy="3475500"/>
          </a:xfrm>
          <a:prstGeom prst="rect">
            <a:avLst/>
          </a:prstGeom>
        </p:spPr>
        <p:txBody>
          <a:bodyPr spcFirstLastPara="1" wrap="square" lIns="91425" tIns="91425" rIns="91425" bIns="91425" anchor="t" anchorCtr="0">
            <a:noAutofit/>
          </a:bodyPr>
          <a:lstStyle/>
          <a:p>
            <a:r>
              <a:rPr lang="en-US" sz="1400" dirty="0">
                <a:solidFill>
                  <a:schemeClr val="bg1"/>
                </a:solidFill>
              </a:rPr>
              <a:t>MANDATORY DAILY ATTENDANCE-DON’T PULL THEM OUT FOR NON-EMERGENCIES EXAMPLES-HAIR CUTS, PARTIES, APPOINTMENTS THAT CAN BE AT OTHER TIMES </a:t>
            </a:r>
          </a:p>
          <a:p>
            <a:r>
              <a:rPr lang="en-US" sz="1400" dirty="0">
                <a:solidFill>
                  <a:schemeClr val="bg1"/>
                </a:solidFill>
              </a:rPr>
              <a:t>• GREAT ATTITUDE (PRACTICE, MEETINGS &amp; GAMES) </a:t>
            </a:r>
          </a:p>
          <a:p>
            <a:r>
              <a:rPr lang="en-US" sz="1400" dirty="0">
                <a:solidFill>
                  <a:schemeClr val="bg1"/>
                </a:solidFill>
              </a:rPr>
              <a:t>• PASS ALL CLASSES (WE EXPECT YOU TO AIM FOR AN A OR B IN EACH CLASS) </a:t>
            </a:r>
          </a:p>
          <a:p>
            <a:r>
              <a:rPr lang="en-US" sz="1400" dirty="0">
                <a:solidFill>
                  <a:schemeClr val="bg1"/>
                </a:solidFill>
              </a:rPr>
              <a:t>• DAILY COMMUNICATION WITH ALL TEACHERS ABOUT STATUS IN CLASS </a:t>
            </a:r>
          </a:p>
          <a:p>
            <a:r>
              <a:rPr lang="en-US" sz="1400" dirty="0">
                <a:solidFill>
                  <a:schemeClr val="bg1"/>
                </a:solidFill>
              </a:rPr>
              <a:t>• DRESS FOR SUCCESS IN THE CLASSROOM-NO SLIDES OR CROCKS. WEAR A BELT, NO EARPODS AND NO PHONE IN CLASS. </a:t>
            </a:r>
          </a:p>
          <a:p>
            <a:r>
              <a:rPr lang="en-US" sz="1400" dirty="0">
                <a:solidFill>
                  <a:schemeClr val="bg1"/>
                </a:solidFill>
              </a:rPr>
              <a:t>• RESPECT FOR ALL YOU COME INTO CONTACT-”YES SIR, YES MA’AM” </a:t>
            </a:r>
          </a:p>
          <a:p>
            <a:r>
              <a:rPr lang="en-US" sz="1400" dirty="0">
                <a:solidFill>
                  <a:schemeClr val="bg1"/>
                </a:solidFill>
              </a:rPr>
              <a:t>• DRESS IN RMS ATHLETIC ATTIRE WHEN IN ATHLETICS </a:t>
            </a:r>
          </a:p>
          <a:p>
            <a:r>
              <a:rPr lang="en-US" sz="1400" dirty="0">
                <a:solidFill>
                  <a:schemeClr val="bg1"/>
                </a:solidFill>
              </a:rPr>
              <a:t>• PLAYER AND PARENT COMMUNICATION-CALL/TEXT COACH SMITH AND YOUR POSITION COACH IF SOMETHING COMES UP REGARDING YOUR ATTENDANCE. (CALL THE DAY BEFORE OR THAT MORNING)</a:t>
            </a:r>
            <a:br>
              <a:rPr lang="en-US" dirty="0"/>
            </a:br>
            <a:br>
              <a:rPr lang="en-US" dirty="0"/>
            </a:br>
            <a:br>
              <a:rPr lang="en-US" dirty="0"/>
            </a:br>
            <a:r>
              <a:rPr lang="en-US" sz="2800" dirty="0">
                <a:solidFill>
                  <a:schemeClr val="bg1"/>
                </a:solidFill>
              </a:rPr>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57544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24B9E83D-DBAD-97DD-833C-A7E11973C14A}"/>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CFCF001A-E651-CA45-D895-765875369889}"/>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Player Expectations</a:t>
            </a:r>
            <a:endParaRPr u="sng" dirty="0"/>
          </a:p>
        </p:txBody>
      </p:sp>
      <p:sp>
        <p:nvSpPr>
          <p:cNvPr id="116" name="Google Shape;116;p22">
            <a:extLst>
              <a:ext uri="{FF2B5EF4-FFF2-40B4-BE49-F238E27FC236}">
                <a16:creationId xmlns:a16="http://schemas.microsoft.com/office/drawing/2014/main" id="{47E936A8-A886-8BC7-229F-8133C53F0413}"/>
              </a:ext>
            </a:extLst>
          </p:cNvPr>
          <p:cNvSpPr txBox="1">
            <a:spLocks noGrp="1"/>
          </p:cNvSpPr>
          <p:nvPr>
            <p:ph type="subTitle" idx="1"/>
          </p:nvPr>
        </p:nvSpPr>
        <p:spPr>
          <a:xfrm>
            <a:off x="208295" y="1668000"/>
            <a:ext cx="8547300" cy="3475500"/>
          </a:xfrm>
          <a:prstGeom prst="rect">
            <a:avLst/>
          </a:prstGeom>
        </p:spPr>
        <p:txBody>
          <a:bodyPr spcFirstLastPara="1" wrap="square" lIns="91425" tIns="91425" rIns="91425" bIns="91425" anchor="t" anchorCtr="0">
            <a:noAutofit/>
          </a:bodyPr>
          <a:lstStyle/>
          <a:p>
            <a:r>
              <a:rPr lang="en-US" sz="2000" dirty="0">
                <a:solidFill>
                  <a:schemeClr val="bg1"/>
                </a:solidFill>
              </a:rPr>
              <a:t>Types of decisions by student athletes that would constitute loss of opportunity: Note: (All fall under Denton ISD athletic policy handbook) </a:t>
            </a:r>
          </a:p>
          <a:p>
            <a:pPr marL="571500" indent="-457200">
              <a:buAutoNum type="arabicPeriod"/>
            </a:pPr>
            <a:r>
              <a:rPr lang="en-US" sz="2000" dirty="0">
                <a:solidFill>
                  <a:schemeClr val="bg1"/>
                </a:solidFill>
              </a:rPr>
              <a:t>Drugs and Alcohol </a:t>
            </a:r>
          </a:p>
          <a:p>
            <a:pPr marL="571500" indent="-457200">
              <a:buAutoNum type="arabicPeriod"/>
            </a:pPr>
            <a:r>
              <a:rPr lang="en-US" sz="2000" dirty="0">
                <a:solidFill>
                  <a:schemeClr val="bg1"/>
                </a:solidFill>
              </a:rPr>
              <a:t>Stealing </a:t>
            </a:r>
          </a:p>
          <a:p>
            <a:pPr marL="571500" indent="-457200">
              <a:buAutoNum type="arabicPeriod"/>
            </a:pPr>
            <a:r>
              <a:rPr lang="en-US" sz="2000" dirty="0">
                <a:solidFill>
                  <a:schemeClr val="bg1"/>
                </a:solidFill>
              </a:rPr>
              <a:t>In School Suspension </a:t>
            </a:r>
          </a:p>
          <a:p>
            <a:pPr marL="571500" indent="-457200">
              <a:buAutoNum type="arabicPeriod"/>
            </a:pPr>
            <a:r>
              <a:rPr lang="en-US" sz="2000" dirty="0">
                <a:solidFill>
                  <a:schemeClr val="bg1"/>
                </a:solidFill>
              </a:rPr>
              <a:t>Excessive Absences </a:t>
            </a:r>
          </a:p>
          <a:p>
            <a:pPr marL="571500" indent="-457200">
              <a:buAutoNum type="arabicPeriod"/>
            </a:pPr>
            <a:r>
              <a:rPr lang="en-US" sz="2000" dirty="0">
                <a:solidFill>
                  <a:schemeClr val="bg1"/>
                </a:solidFill>
              </a:rPr>
              <a:t>Failing Grades </a:t>
            </a:r>
          </a:p>
          <a:p>
            <a:pPr marL="571500" indent="-457200">
              <a:buAutoNum type="arabicPeriod"/>
            </a:pPr>
            <a:r>
              <a:rPr lang="en-US" sz="2000" dirty="0">
                <a:solidFill>
                  <a:schemeClr val="bg1"/>
                </a:solidFill>
              </a:rPr>
              <a:t>Expulsion from School </a:t>
            </a:r>
          </a:p>
          <a:p>
            <a:pPr marL="571500" indent="-457200">
              <a:buAutoNum type="arabicPeriod"/>
            </a:pPr>
            <a:r>
              <a:rPr lang="en-US" sz="2000" dirty="0">
                <a:solidFill>
                  <a:schemeClr val="bg1"/>
                </a:solidFill>
              </a:rPr>
              <a:t>Criminal Conduct (in season, summer, off season) </a:t>
            </a:r>
          </a:p>
          <a:p>
            <a:pPr marL="571500" indent="-457200">
              <a:buAutoNum type="arabicPeriod"/>
            </a:pPr>
            <a:r>
              <a:rPr lang="en-US" sz="2000" dirty="0">
                <a:solidFill>
                  <a:schemeClr val="bg1"/>
                </a:solidFill>
              </a:rPr>
              <a:t>Fighting </a:t>
            </a:r>
          </a:p>
          <a:p>
            <a:pPr marL="571500" indent="-457200">
              <a:buAutoNum type="arabicPeriod"/>
            </a:pPr>
            <a:r>
              <a:rPr lang="en-US" sz="2000" dirty="0">
                <a:solidFill>
                  <a:schemeClr val="bg1"/>
                </a:solidFill>
              </a:rPr>
              <a:t>Insubordination or Disrespect of Coaching </a:t>
            </a:r>
            <a:r>
              <a:rPr lang="en-US" dirty="0">
                <a:solidFill>
                  <a:schemeClr val="bg1"/>
                </a:solidFill>
              </a:rPr>
              <a:t>Staff</a:t>
            </a:r>
            <a:br>
              <a:rPr lang="en-US" dirty="0"/>
            </a:br>
            <a:br>
              <a:rPr lang="en-US" dirty="0"/>
            </a:br>
            <a:br>
              <a:rPr lang="en-US" dirty="0"/>
            </a:br>
            <a:r>
              <a:rPr lang="en-US" sz="2800" dirty="0">
                <a:solidFill>
                  <a:schemeClr val="bg1"/>
                </a:solidFill>
              </a:rPr>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75737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9253E5BC-4781-804D-671B-7718FEED8345}"/>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19624D75-6B56-43D4-2E91-FBEF38C3CF5F}"/>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Player Expectations</a:t>
            </a:r>
            <a:endParaRPr u="sng" dirty="0"/>
          </a:p>
        </p:txBody>
      </p:sp>
      <p:sp>
        <p:nvSpPr>
          <p:cNvPr id="116" name="Google Shape;116;p22">
            <a:extLst>
              <a:ext uri="{FF2B5EF4-FFF2-40B4-BE49-F238E27FC236}">
                <a16:creationId xmlns:a16="http://schemas.microsoft.com/office/drawing/2014/main" id="{C8ABCEC9-E152-228A-CF8A-2AC3CA1B7815}"/>
              </a:ext>
            </a:extLst>
          </p:cNvPr>
          <p:cNvSpPr txBox="1">
            <a:spLocks noGrp="1"/>
          </p:cNvSpPr>
          <p:nvPr>
            <p:ph type="subTitle" idx="1"/>
          </p:nvPr>
        </p:nvSpPr>
        <p:spPr>
          <a:xfrm>
            <a:off x="208295" y="1668000"/>
            <a:ext cx="8547300" cy="3475500"/>
          </a:xfrm>
          <a:prstGeom prst="rect">
            <a:avLst/>
          </a:prstGeom>
        </p:spPr>
        <p:txBody>
          <a:bodyPr spcFirstLastPara="1" wrap="square" lIns="91425" tIns="91425" rIns="91425" bIns="91425" anchor="t" anchorCtr="0">
            <a:noAutofit/>
          </a:bodyPr>
          <a:lstStyle/>
          <a:p>
            <a:pPr marL="114300" indent="0"/>
            <a:r>
              <a:rPr lang="en-US" dirty="0">
                <a:solidFill>
                  <a:schemeClr val="bg1"/>
                </a:solidFill>
              </a:rPr>
              <a:t>Types of decisions that do not constitute loss of opportunity but will have discipline consequences. These will be fair and just for all athletes and will apply within that given sport. </a:t>
            </a:r>
          </a:p>
          <a:p>
            <a:pPr marL="571500" indent="-457200">
              <a:buAutoNum type="arabicPeriod"/>
            </a:pPr>
            <a:r>
              <a:rPr lang="en-US" dirty="0">
                <a:solidFill>
                  <a:schemeClr val="bg1"/>
                </a:solidFill>
              </a:rPr>
              <a:t>Tardiness </a:t>
            </a:r>
          </a:p>
          <a:p>
            <a:pPr marL="571500" indent="-457200">
              <a:buAutoNum type="arabicPeriod"/>
            </a:pPr>
            <a:r>
              <a:rPr lang="en-US" dirty="0">
                <a:solidFill>
                  <a:schemeClr val="bg1"/>
                </a:solidFill>
              </a:rPr>
              <a:t>Poor Classroom Behavior </a:t>
            </a:r>
          </a:p>
          <a:p>
            <a:pPr marL="571500" indent="-457200">
              <a:buAutoNum type="arabicPeriod"/>
            </a:pPr>
            <a:r>
              <a:rPr lang="en-US" dirty="0">
                <a:solidFill>
                  <a:schemeClr val="bg1"/>
                </a:solidFill>
              </a:rPr>
              <a:t>Poor Academic Performance </a:t>
            </a:r>
          </a:p>
          <a:p>
            <a:pPr marL="571500" indent="-457200">
              <a:buAutoNum type="arabicPeriod"/>
            </a:pPr>
            <a:r>
              <a:rPr lang="en-US" dirty="0">
                <a:solidFill>
                  <a:schemeClr val="bg1"/>
                </a:solidFill>
              </a:rPr>
              <a:t>Poor representation of RMS on road trips, campus, community, etc. </a:t>
            </a:r>
          </a:p>
          <a:p>
            <a:pPr marL="571500" indent="-457200">
              <a:buAutoNum type="arabicPeriod"/>
            </a:pPr>
            <a:r>
              <a:rPr lang="en-US" dirty="0">
                <a:solidFill>
                  <a:schemeClr val="bg1"/>
                </a:solidFill>
              </a:rPr>
              <a:t>Poor Attitudes and Actions</a:t>
            </a:r>
            <a:br>
              <a:rPr lang="en-US" dirty="0"/>
            </a:br>
            <a:br>
              <a:rPr lang="en-US" dirty="0"/>
            </a:br>
            <a:br>
              <a:rPr lang="en-US" dirty="0"/>
            </a:br>
            <a:r>
              <a:rPr lang="en-US" sz="2800" dirty="0">
                <a:solidFill>
                  <a:schemeClr val="bg1"/>
                </a:solidFill>
              </a:rPr>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394808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Coaches Expectations</a:t>
            </a:r>
            <a:endParaRPr u="sng" dirty="0"/>
          </a:p>
        </p:txBody>
      </p:sp>
      <p:sp>
        <p:nvSpPr>
          <p:cNvPr id="116" name="Google Shape;116;p22"/>
          <p:cNvSpPr txBox="1">
            <a:spLocks noGrp="1"/>
          </p:cNvSpPr>
          <p:nvPr>
            <p:ph type="subTitle" idx="1"/>
          </p:nvPr>
        </p:nvSpPr>
        <p:spPr>
          <a:xfrm>
            <a:off x="291275" y="1251266"/>
            <a:ext cx="8547300" cy="3475500"/>
          </a:xfrm>
          <a:prstGeom prst="rect">
            <a:avLst/>
          </a:prstGeom>
        </p:spPr>
        <p:txBody>
          <a:bodyPr spcFirstLastPara="1" wrap="square" lIns="91425" tIns="91425" rIns="91425" bIns="91425" anchor="t" anchorCtr="0">
            <a:noAutofit/>
          </a:bodyPr>
          <a:lstStyle/>
          <a:p>
            <a:pPr marL="0" indent="0" algn="r"/>
            <a:r>
              <a:rPr lang="en-US" sz="2800" dirty="0">
                <a:solidFill>
                  <a:schemeClr val="bg1"/>
                </a:solidFill>
              </a:rPr>
              <a:t>.</a:t>
            </a:r>
          </a:p>
          <a:p>
            <a:pPr marL="514350" indent="-514350">
              <a:buAutoNum type="arabicPeriod"/>
            </a:pPr>
            <a:r>
              <a:rPr lang="en-US" dirty="0">
                <a:solidFill>
                  <a:schemeClr val="bg1"/>
                </a:solidFill>
              </a:rPr>
              <a:t>100% effort in the development of the student athlete</a:t>
            </a:r>
          </a:p>
          <a:p>
            <a:pPr marL="514350" indent="-514350">
              <a:buAutoNum type="arabicPeriod"/>
            </a:pPr>
            <a:r>
              <a:rPr lang="en-US" dirty="0">
                <a:solidFill>
                  <a:schemeClr val="bg1"/>
                </a:solidFill>
              </a:rPr>
              <a:t>Create a positive, enthusiastic, family atmosphere that builds confidence and character</a:t>
            </a:r>
          </a:p>
          <a:p>
            <a:pPr marL="514350" indent="-514350">
              <a:buAutoNum type="arabicPeriod"/>
            </a:pPr>
            <a:r>
              <a:rPr lang="en-US" dirty="0">
                <a:solidFill>
                  <a:schemeClr val="bg1"/>
                </a:solidFill>
              </a:rPr>
              <a:t>Make the experience FUN!</a:t>
            </a:r>
          </a:p>
          <a:p>
            <a:pPr marL="514350" indent="-514350">
              <a:buAutoNum type="arabicPeriod"/>
            </a:pPr>
            <a:r>
              <a:rPr lang="en-US" dirty="0">
                <a:solidFill>
                  <a:schemeClr val="bg1"/>
                </a:solidFill>
              </a:rPr>
              <a:t>Hold your son accountable for his actions</a:t>
            </a:r>
          </a:p>
          <a:p>
            <a:pPr marL="514350" indent="-514350">
              <a:buAutoNum type="arabicPeriod"/>
            </a:pPr>
            <a:r>
              <a:rPr lang="en-US" dirty="0">
                <a:solidFill>
                  <a:schemeClr val="bg1"/>
                </a:solidFill>
              </a:rPr>
              <a:t>Open line of communication with players and parents</a:t>
            </a:r>
          </a:p>
          <a:p>
            <a:pPr marL="514350" indent="-514350">
              <a:buAutoNum type="arabicPeriod"/>
            </a:pPr>
            <a:r>
              <a:rPr lang="en-US" dirty="0">
                <a:solidFill>
                  <a:schemeClr val="bg1"/>
                </a:solidFill>
              </a:rPr>
              <a:t>Help in development for your son’s plans after middle school</a:t>
            </a:r>
          </a:p>
          <a:p>
            <a:pPr marL="514350" indent="-514350">
              <a:buAutoNum type="arabicPeriod"/>
            </a:pPr>
            <a:r>
              <a:rPr lang="en-US" dirty="0">
                <a:solidFill>
                  <a:schemeClr val="bg1"/>
                </a:solidFill>
              </a:rPr>
              <a:t>24/7 – 365 – Do what’s right for kids!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587804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B1E9C4F0-33AB-B2ED-2A57-84992CB165DA}"/>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F297D845-40D3-A987-63EF-B29DC2F79B3A}"/>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Coaches Expectations</a:t>
            </a:r>
            <a:endParaRPr u="sng" dirty="0"/>
          </a:p>
        </p:txBody>
      </p:sp>
      <p:sp>
        <p:nvSpPr>
          <p:cNvPr id="116" name="Google Shape;116;p22">
            <a:extLst>
              <a:ext uri="{FF2B5EF4-FFF2-40B4-BE49-F238E27FC236}">
                <a16:creationId xmlns:a16="http://schemas.microsoft.com/office/drawing/2014/main" id="{08522DD5-1841-8160-8382-2D91DD69BE2B}"/>
              </a:ext>
            </a:extLst>
          </p:cNvPr>
          <p:cNvSpPr txBox="1">
            <a:spLocks noGrp="1"/>
          </p:cNvSpPr>
          <p:nvPr>
            <p:ph type="subTitle" idx="1"/>
          </p:nvPr>
        </p:nvSpPr>
        <p:spPr>
          <a:xfrm>
            <a:off x="291275" y="1251266"/>
            <a:ext cx="8547300" cy="3475500"/>
          </a:xfrm>
          <a:prstGeom prst="rect">
            <a:avLst/>
          </a:prstGeom>
        </p:spPr>
        <p:txBody>
          <a:bodyPr spcFirstLastPara="1" wrap="square" lIns="91425" tIns="91425" rIns="91425" bIns="91425" anchor="t" anchorCtr="0">
            <a:noAutofit/>
          </a:bodyPr>
          <a:lstStyle/>
          <a:p>
            <a:pPr marL="0" indent="0" algn="r"/>
            <a:r>
              <a:rPr lang="en-US" sz="2800" dirty="0">
                <a:solidFill>
                  <a:schemeClr val="bg1"/>
                </a:solidFill>
              </a:rPr>
              <a:t>.</a:t>
            </a:r>
          </a:p>
          <a:p>
            <a:pPr marL="0" indent="0"/>
            <a:r>
              <a:rPr lang="en-US" dirty="0">
                <a:solidFill>
                  <a:schemeClr val="bg1"/>
                </a:solidFill>
              </a:rPr>
              <a:t>Strength &amp; Conditioning</a:t>
            </a:r>
          </a:p>
          <a:p>
            <a:pPr marL="0" indent="0"/>
            <a:endParaRPr lang="en-US" dirty="0">
              <a:solidFill>
                <a:schemeClr val="bg1"/>
              </a:solidFill>
            </a:endParaRPr>
          </a:p>
          <a:p>
            <a:pPr marL="0" indent="0"/>
            <a:r>
              <a:rPr lang="en-US" dirty="0">
                <a:solidFill>
                  <a:schemeClr val="bg1"/>
                </a:solidFill>
              </a:rPr>
              <a:t>•We are focused on developing the total athlete for everything involved with on-field performance. </a:t>
            </a:r>
          </a:p>
          <a:p>
            <a:pPr marL="0" indent="0"/>
            <a:r>
              <a:rPr lang="en-US" dirty="0">
                <a:solidFill>
                  <a:schemeClr val="bg1"/>
                </a:solidFill>
              </a:rPr>
              <a:t>•We are training with a purpose to develop athleticism • i.e. Speed, Power, Strength, Mobility, Endurance, etc. </a:t>
            </a:r>
          </a:p>
          <a:p>
            <a:pPr marL="0" indent="0"/>
            <a:r>
              <a:rPr lang="en-US" dirty="0">
                <a:solidFill>
                  <a:schemeClr val="bg1"/>
                </a:solidFill>
              </a:rPr>
              <a:t>•Positive nutrition and lifestyle habits push the needle forward •Help athletes realize and compete at their fullest potential</a:t>
            </a:r>
            <a:endParaRPr dirty="0">
              <a:solidFill>
                <a:schemeClr val="bg1"/>
              </a:solidFill>
            </a:endParaRPr>
          </a:p>
        </p:txBody>
      </p:sp>
    </p:spTree>
    <p:extLst>
      <p:ext uri="{BB962C8B-B14F-4D97-AF65-F5344CB8AC3E}">
        <p14:creationId xmlns:p14="http://schemas.microsoft.com/office/powerpoint/2010/main" val="21849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Parent’s Expectations</a:t>
            </a:r>
            <a:endParaRPr u="sng" dirty="0"/>
          </a:p>
        </p:txBody>
      </p:sp>
      <p:sp>
        <p:nvSpPr>
          <p:cNvPr id="116" name="Google Shape;116;p22"/>
          <p:cNvSpPr txBox="1">
            <a:spLocks noGrp="1"/>
          </p:cNvSpPr>
          <p:nvPr>
            <p:ph type="subTitle" idx="1"/>
          </p:nvPr>
        </p:nvSpPr>
        <p:spPr>
          <a:xfrm>
            <a:off x="291275" y="1251266"/>
            <a:ext cx="8547300" cy="3475500"/>
          </a:xfrm>
          <a:prstGeom prst="rect">
            <a:avLst/>
          </a:prstGeom>
        </p:spPr>
        <p:txBody>
          <a:bodyPr spcFirstLastPara="1" wrap="square" lIns="91425" tIns="91425" rIns="91425" bIns="91425" anchor="t" anchorCtr="0">
            <a:noAutofit/>
          </a:bodyPr>
          <a:lstStyle/>
          <a:p>
            <a:pPr marL="0" indent="0" algn="r"/>
            <a:r>
              <a:rPr lang="en-US" sz="2800" dirty="0">
                <a:solidFill>
                  <a:schemeClr val="bg1"/>
                </a:solidFill>
              </a:rPr>
              <a:t>.</a:t>
            </a:r>
          </a:p>
          <a:p>
            <a:pPr marL="514350" indent="-514350">
              <a:buAutoNum type="arabicPeriod"/>
            </a:pPr>
            <a:r>
              <a:rPr lang="en-US" dirty="0">
                <a:solidFill>
                  <a:schemeClr val="bg1"/>
                </a:solidFill>
              </a:rPr>
              <a:t>Be supportive of coaches and program at home</a:t>
            </a:r>
          </a:p>
          <a:p>
            <a:pPr marL="514350" indent="-514350">
              <a:buAutoNum type="arabicPeriod"/>
            </a:pPr>
            <a:r>
              <a:rPr lang="en-US" dirty="0">
                <a:solidFill>
                  <a:schemeClr val="bg1"/>
                </a:solidFill>
              </a:rPr>
              <a:t>Open line of communication with coaches</a:t>
            </a:r>
          </a:p>
          <a:p>
            <a:pPr marL="514350" indent="-514350">
              <a:buAutoNum type="arabicPeriod"/>
            </a:pPr>
            <a:r>
              <a:rPr lang="en-US" dirty="0">
                <a:solidFill>
                  <a:schemeClr val="bg1"/>
                </a:solidFill>
              </a:rPr>
              <a:t>Demand and expect accountability for your son: in the classroom, on the playing field, and off the field</a:t>
            </a:r>
          </a:p>
          <a:p>
            <a:pPr marL="514350" indent="-514350">
              <a:buAutoNum type="arabicPeriod"/>
            </a:pPr>
            <a:r>
              <a:rPr lang="en-US" dirty="0">
                <a:solidFill>
                  <a:schemeClr val="bg1"/>
                </a:solidFill>
              </a:rPr>
              <a:t>Understand that coaches must make decisions based on what’s best for the entire program</a:t>
            </a:r>
          </a:p>
          <a:p>
            <a:pPr marL="514350" indent="-514350">
              <a:buAutoNum type="arabicPeriod"/>
            </a:pPr>
            <a:r>
              <a:rPr lang="en-US" dirty="0">
                <a:solidFill>
                  <a:schemeClr val="bg1"/>
                </a:solidFill>
              </a:rPr>
              <a:t>Get involved! (volunteer for events, work concessions, etc.)</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107075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Parent Communication</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r>
              <a:rPr lang="en-US" dirty="0">
                <a:solidFill>
                  <a:schemeClr val="bg1"/>
                </a:solidFill>
              </a:rPr>
              <a:t>We will be FAIR to all of our kids.</a:t>
            </a:r>
          </a:p>
          <a:p>
            <a:pPr marL="0" indent="0"/>
            <a:r>
              <a:rPr lang="en-US" dirty="0">
                <a:solidFill>
                  <a:schemeClr val="bg1"/>
                </a:solidFill>
              </a:rPr>
              <a:t>Universal Truth: No one’s child ever gets enough…….. _____________.</a:t>
            </a:r>
          </a:p>
          <a:p>
            <a:pPr marL="0" indent="0"/>
            <a:r>
              <a:rPr lang="en-US" dirty="0">
                <a:solidFill>
                  <a:schemeClr val="bg1"/>
                </a:solidFill>
              </a:rPr>
              <a:t>Parents at Practice: </a:t>
            </a:r>
          </a:p>
          <a:p>
            <a:pPr marL="0" indent="0"/>
            <a:r>
              <a:rPr lang="en-US" dirty="0">
                <a:solidFill>
                  <a:schemeClr val="bg1"/>
                </a:solidFill>
              </a:rPr>
              <a:t>We love it, but let us coach your kids. </a:t>
            </a:r>
          </a:p>
          <a:p>
            <a:pPr marL="0" indent="0"/>
            <a:r>
              <a:rPr lang="en-US" dirty="0">
                <a:solidFill>
                  <a:schemeClr val="bg1"/>
                </a:solidFill>
              </a:rPr>
              <a:t>Stay behind the fence. Protocols must be followed.</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153254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Parent Communication</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r>
              <a:rPr lang="en-US" sz="2000" dirty="0">
                <a:solidFill>
                  <a:schemeClr val="bg1"/>
                </a:solidFill>
              </a:rPr>
              <a:t>24-Hour Rule: Coaches will talk about anything pertaining to our program except:*other kids</a:t>
            </a:r>
          </a:p>
          <a:p>
            <a:pPr marL="0" indent="0"/>
            <a:endParaRPr lang="en-US" sz="2000" dirty="0">
              <a:solidFill>
                <a:schemeClr val="bg1"/>
              </a:solidFill>
            </a:endParaRPr>
          </a:p>
          <a:p>
            <a:pPr marL="0" indent="0"/>
            <a:r>
              <a:rPr lang="en-US" sz="2000" dirty="0">
                <a:solidFill>
                  <a:schemeClr val="bg1"/>
                </a:solidFill>
              </a:rPr>
              <a:t>Contacting Coaches: cell, office, email	</a:t>
            </a:r>
          </a:p>
          <a:p>
            <a:pPr marL="0" indent="0"/>
            <a:r>
              <a:rPr lang="en-US" sz="2000" dirty="0">
                <a:solidFill>
                  <a:schemeClr val="bg1"/>
                </a:solidFill>
              </a:rPr>
              <a:t>	*please respect our private time.</a:t>
            </a:r>
          </a:p>
          <a:p>
            <a:pPr marL="0" indent="0"/>
            <a:endParaRPr lang="en-US" sz="2000" dirty="0">
              <a:solidFill>
                <a:schemeClr val="bg1"/>
              </a:solidFill>
            </a:endParaRPr>
          </a:p>
          <a:p>
            <a:pPr marL="0" indent="0"/>
            <a:r>
              <a:rPr lang="en-US" sz="2000" dirty="0">
                <a:solidFill>
                  <a:schemeClr val="bg1"/>
                </a:solidFill>
              </a:rPr>
              <a:t>Please follow the Chain of Command when you have a grievance:</a:t>
            </a:r>
          </a:p>
          <a:p>
            <a:pPr marL="0" indent="0"/>
            <a:r>
              <a:rPr lang="en-US" sz="2000" dirty="0">
                <a:solidFill>
                  <a:schemeClr val="bg1"/>
                </a:solidFill>
              </a:rPr>
              <a:t>	*Position Coach/Head Coach</a:t>
            </a:r>
          </a:p>
          <a:p>
            <a:pPr marL="0" indent="0"/>
            <a:r>
              <a:rPr lang="en-US" sz="2000" dirty="0">
                <a:solidFill>
                  <a:schemeClr val="bg1"/>
                </a:solidFill>
              </a:rPr>
              <a:t>	*Boys Athletic Coordinator</a:t>
            </a:r>
          </a:p>
          <a:p>
            <a:pPr marL="0" indent="0"/>
            <a:r>
              <a:rPr lang="en-US" sz="2000" dirty="0">
                <a:solidFill>
                  <a:schemeClr val="bg1"/>
                </a:solidFill>
              </a:rPr>
              <a:t>	*Principal (depending on the issue)</a:t>
            </a:r>
          </a:p>
          <a:p>
            <a:pPr marL="0" indent="0"/>
            <a:endParaRPr lang="en-US" sz="2000" dirty="0">
              <a:solidFill>
                <a:schemeClr val="bg1"/>
              </a:solidFill>
            </a:endParaRPr>
          </a:p>
          <a:p>
            <a:pPr marL="0" indent="0"/>
            <a:endParaRPr lang="en-US" sz="2000" dirty="0">
              <a:solidFill>
                <a:schemeClr val="bg1"/>
              </a:solidFill>
            </a:endParaRPr>
          </a:p>
          <a:p>
            <a:pPr marL="0" indent="0"/>
            <a:r>
              <a:rPr lang="en-US" sz="2000" dirty="0">
                <a:solidFill>
                  <a:schemeClr val="bg1"/>
                </a:solidFill>
              </a:rPr>
              <a:t>	</a:t>
            </a:r>
            <a:endParaRPr dirty="0"/>
          </a:p>
        </p:txBody>
      </p:sp>
    </p:spTree>
    <p:extLst>
      <p:ext uri="{BB962C8B-B14F-4D97-AF65-F5344CB8AC3E}">
        <p14:creationId xmlns:p14="http://schemas.microsoft.com/office/powerpoint/2010/main" val="3342313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E78D1835-A8D1-137A-B380-1B0509509FC0}"/>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03F6B69D-9B58-5284-0610-0D85080FB62F}"/>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Parent Communication</a:t>
            </a:r>
            <a:endParaRPr u="sng" dirty="0"/>
          </a:p>
        </p:txBody>
      </p:sp>
      <p:sp>
        <p:nvSpPr>
          <p:cNvPr id="116" name="Google Shape;116;p22">
            <a:extLst>
              <a:ext uri="{FF2B5EF4-FFF2-40B4-BE49-F238E27FC236}">
                <a16:creationId xmlns:a16="http://schemas.microsoft.com/office/drawing/2014/main" id="{3384153F-A3F3-7262-46AE-309DEFB9293F}"/>
              </a:ext>
            </a:extLst>
          </p:cNvPr>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r>
              <a:rPr lang="en-US" sz="2000" dirty="0">
                <a:solidFill>
                  <a:schemeClr val="bg1"/>
                </a:solidFill>
              </a:rPr>
              <a:t>If you feel that a conference is necessary, please use the following procedure: </a:t>
            </a:r>
          </a:p>
          <a:p>
            <a:pPr indent="-457200">
              <a:buAutoNum type="arabicPeriod"/>
            </a:pPr>
            <a:r>
              <a:rPr lang="en-US" sz="2000" dirty="0">
                <a:solidFill>
                  <a:schemeClr val="bg1"/>
                </a:solidFill>
              </a:rPr>
              <a:t>Contact the Position Coach </a:t>
            </a:r>
          </a:p>
          <a:p>
            <a:pPr indent="-457200">
              <a:buAutoNum type="arabicPeriod"/>
            </a:pPr>
            <a:r>
              <a:rPr lang="en-US" sz="2000" dirty="0">
                <a:solidFill>
                  <a:schemeClr val="bg1"/>
                </a:solidFill>
              </a:rPr>
              <a:t>Set up an Appointment </a:t>
            </a:r>
          </a:p>
          <a:p>
            <a:pPr indent="-457200">
              <a:buAutoNum type="arabicPeriod"/>
            </a:pPr>
            <a:r>
              <a:rPr lang="en-US" sz="2000" dirty="0">
                <a:solidFill>
                  <a:schemeClr val="bg1"/>
                </a:solidFill>
              </a:rPr>
              <a:t>If the Coach cannot be reached, contact the Athletic Coordinator and request a meeting.</a:t>
            </a:r>
          </a:p>
          <a:p>
            <a:pPr indent="-457200">
              <a:buAutoNum type="arabicPeriod"/>
            </a:pPr>
            <a:endParaRPr lang="en-US" sz="2000" dirty="0">
              <a:solidFill>
                <a:schemeClr val="bg1"/>
              </a:solidFill>
            </a:endParaRPr>
          </a:p>
          <a:p>
            <a:pPr marL="0" indent="0"/>
            <a:r>
              <a:rPr lang="en-US" sz="2000" dirty="0">
                <a:solidFill>
                  <a:schemeClr val="bg1"/>
                </a:solidFill>
              </a:rPr>
              <a:t>*Please do not attempt to confront a coach before or after a contest or practice. Emotions could be running too high and do not promote positive results or resolutions. 	</a:t>
            </a:r>
            <a:endParaRPr dirty="0"/>
          </a:p>
        </p:txBody>
      </p:sp>
    </p:spTree>
    <p:extLst>
      <p:ext uri="{BB962C8B-B14F-4D97-AF65-F5344CB8AC3E}">
        <p14:creationId xmlns:p14="http://schemas.microsoft.com/office/powerpoint/2010/main" val="198399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0F635E4C-4630-DC1D-11F0-C1A03907B9D4}"/>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2257F3EA-AA68-8A8B-E43C-36AD419384F1}"/>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dirty="0"/>
              <a:t>Parent Code Of Conduct:</a:t>
            </a:r>
            <a:endParaRPr u="sng" dirty="0"/>
          </a:p>
        </p:txBody>
      </p:sp>
      <p:sp>
        <p:nvSpPr>
          <p:cNvPr id="116" name="Google Shape;116;p22">
            <a:extLst>
              <a:ext uri="{FF2B5EF4-FFF2-40B4-BE49-F238E27FC236}">
                <a16:creationId xmlns:a16="http://schemas.microsoft.com/office/drawing/2014/main" id="{401224AC-BBD8-21D3-D8DF-097E5A6F9DBE}"/>
              </a:ext>
            </a:extLst>
          </p:cNvPr>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lgn="r"/>
            <a:r>
              <a:rPr lang="en-US" sz="2800" dirty="0">
                <a:solidFill>
                  <a:schemeClr val="bg1"/>
                </a:solidFill>
              </a:rPr>
              <a:t>.</a:t>
            </a:r>
          </a:p>
          <a:p>
            <a:pPr indent="-457200">
              <a:buAutoNum type="arabicPeriod"/>
            </a:pPr>
            <a:r>
              <a:rPr lang="en-US" sz="2000" dirty="0">
                <a:solidFill>
                  <a:schemeClr val="bg1"/>
                </a:solidFill>
              </a:rPr>
              <a:t>Make sure your child knows that you love him or her, win or lose </a:t>
            </a:r>
          </a:p>
          <a:p>
            <a:pPr indent="-457200">
              <a:buAutoNum type="arabicPeriod"/>
            </a:pPr>
            <a:r>
              <a:rPr lang="en-US" sz="2000" dirty="0">
                <a:solidFill>
                  <a:schemeClr val="bg1"/>
                </a:solidFill>
              </a:rPr>
              <a:t>Control your emotions. Please do not come to the fence to talk to your son on the sideline during practices/games </a:t>
            </a:r>
          </a:p>
          <a:p>
            <a:pPr indent="-457200">
              <a:buAutoNum type="arabicPeriod"/>
            </a:pPr>
            <a:r>
              <a:rPr lang="en-US" sz="2000" dirty="0">
                <a:solidFill>
                  <a:schemeClr val="bg1"/>
                </a:solidFill>
              </a:rPr>
              <a:t>Be an encourager</a:t>
            </a:r>
          </a:p>
          <a:p>
            <a:pPr indent="-457200">
              <a:buAutoNum type="arabicPeriod"/>
            </a:pPr>
            <a:r>
              <a:rPr lang="en-US" sz="2000" dirty="0">
                <a:solidFill>
                  <a:schemeClr val="bg1"/>
                </a:solidFill>
              </a:rPr>
              <a:t>Respect coaches – communicate with them in a positive way and encourage others to do the same </a:t>
            </a:r>
          </a:p>
          <a:p>
            <a:pPr indent="-457200">
              <a:buAutoNum type="arabicPeriod"/>
            </a:pPr>
            <a:r>
              <a:rPr lang="en-US" sz="2000" dirty="0">
                <a:solidFill>
                  <a:schemeClr val="bg1"/>
                </a:solidFill>
              </a:rPr>
              <a:t>Be a role model at RMS events</a:t>
            </a:r>
          </a:p>
          <a:p>
            <a:pPr indent="-457200">
              <a:buAutoNum type="arabicPeriod"/>
            </a:pPr>
            <a:r>
              <a:rPr lang="en-US" sz="2000" dirty="0">
                <a:solidFill>
                  <a:schemeClr val="bg1"/>
                </a:solidFill>
              </a:rPr>
              <a:t>Get to know other kids on the team and cheer for them as well</a:t>
            </a:r>
          </a:p>
          <a:p>
            <a:pPr indent="-457200">
              <a:buAutoNum type="arabicPeriod"/>
            </a:pPr>
            <a:r>
              <a:rPr lang="en-US" sz="2000" dirty="0">
                <a:solidFill>
                  <a:schemeClr val="bg1"/>
                </a:solidFill>
              </a:rPr>
              <a:t>“Support VIPER Pride” represent with spirit wear	</a:t>
            </a:r>
            <a:endParaRPr dirty="0"/>
          </a:p>
        </p:txBody>
      </p:sp>
    </p:spTree>
    <p:extLst>
      <p:ext uri="{BB962C8B-B14F-4D97-AF65-F5344CB8AC3E}">
        <p14:creationId xmlns:p14="http://schemas.microsoft.com/office/powerpoint/2010/main" val="3631845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A86082C5-3427-8920-8F0B-D30AFF904BB7}"/>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EEF06E44-6F40-1CD4-A85A-D532EA72ED71}"/>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Coaching Staff</a:t>
            </a:r>
            <a:endParaRPr b="1" u="sng" dirty="0"/>
          </a:p>
        </p:txBody>
      </p:sp>
      <p:sp>
        <p:nvSpPr>
          <p:cNvPr id="116" name="Google Shape;116;p22">
            <a:extLst>
              <a:ext uri="{FF2B5EF4-FFF2-40B4-BE49-F238E27FC236}">
                <a16:creationId xmlns:a16="http://schemas.microsoft.com/office/drawing/2014/main" id="{97627577-955B-4208-B8F0-67BC996DCC51}"/>
              </a:ext>
            </a:extLst>
          </p:cNvPr>
          <p:cNvSpPr txBox="1">
            <a:spLocks noGrp="1"/>
          </p:cNvSpPr>
          <p:nvPr>
            <p:ph type="subTitle" idx="1"/>
          </p:nvPr>
        </p:nvSpPr>
        <p:spPr>
          <a:xfrm>
            <a:off x="287567" y="1810967"/>
            <a:ext cx="8547300" cy="3558975"/>
          </a:xfrm>
          <a:prstGeom prst="rect">
            <a:avLst/>
          </a:prstGeom>
        </p:spPr>
        <p:txBody>
          <a:bodyPr spcFirstLastPara="1" wrap="square" lIns="91425" tIns="91425" rIns="91425" bIns="91425" anchor="t" anchorCtr="0">
            <a:noAutofit/>
          </a:bodyPr>
          <a:lstStyle/>
          <a:p>
            <a:pPr marL="0" indent="0"/>
            <a:r>
              <a:rPr lang="en" sz="1800" dirty="0">
                <a:solidFill>
                  <a:schemeClr val="tx2">
                    <a:lumMod val="60000"/>
                    <a:lumOff val="40000"/>
                  </a:schemeClr>
                </a:solidFill>
              </a:rPr>
              <a:t>Charles Smith </a:t>
            </a:r>
            <a:r>
              <a:rPr lang="en" sz="1800" dirty="0"/>
              <a:t>- Boys Athletics Coordinator, Head Football, Head Track, XC, Strength &amp; Conditioning, Off Season</a:t>
            </a:r>
            <a:endParaRPr lang="en-US" sz="1800" dirty="0"/>
          </a:p>
          <a:p>
            <a:pPr marL="0" indent="0"/>
            <a:r>
              <a:rPr lang="en" sz="1800" dirty="0">
                <a:solidFill>
                  <a:schemeClr val="tx2">
                    <a:lumMod val="60000"/>
                    <a:lumOff val="40000"/>
                  </a:schemeClr>
                </a:solidFill>
              </a:rPr>
              <a:t>Marcus Edwards</a:t>
            </a:r>
            <a:r>
              <a:rPr lang="en" sz="1800" dirty="0"/>
              <a:t>– Football, Basketball, Track, Off Season</a:t>
            </a:r>
            <a:endParaRPr lang="en" dirty="0"/>
          </a:p>
          <a:p>
            <a:pPr marL="0" indent="0"/>
            <a:r>
              <a:rPr lang="en" sz="1800" dirty="0">
                <a:solidFill>
                  <a:schemeClr val="tx2">
                    <a:lumMod val="60000"/>
                    <a:lumOff val="40000"/>
                  </a:schemeClr>
                </a:solidFill>
              </a:rPr>
              <a:t>David Counts - </a:t>
            </a:r>
            <a:r>
              <a:rPr lang="en" sz="1800" dirty="0"/>
              <a:t>Football, 7</a:t>
            </a:r>
            <a:r>
              <a:rPr lang="en" sz="1800" baseline="30000" dirty="0"/>
              <a:t>th</a:t>
            </a:r>
            <a:r>
              <a:rPr lang="en" sz="1800" dirty="0"/>
              <a:t> Basketball, Track, Strength &amp; Conditioning, Off Season</a:t>
            </a:r>
            <a:endParaRPr lang="en-US" sz="1800" dirty="0"/>
          </a:p>
          <a:p>
            <a:pPr marL="0" indent="0"/>
            <a:r>
              <a:rPr lang="en" sz="1800" dirty="0">
                <a:solidFill>
                  <a:schemeClr val="tx2">
                    <a:lumMod val="60000"/>
                    <a:lumOff val="40000"/>
                  </a:schemeClr>
                </a:solidFill>
              </a:rPr>
              <a:t>Noah Schilling</a:t>
            </a:r>
            <a:r>
              <a:rPr lang="en" sz="1800" dirty="0"/>
              <a:t>- Football, 8</a:t>
            </a:r>
            <a:r>
              <a:rPr lang="en" sz="1800" baseline="30000" dirty="0"/>
              <a:t>th</a:t>
            </a:r>
            <a:r>
              <a:rPr lang="en" sz="1800" dirty="0"/>
              <a:t> Head Basketball, Track, XC, Off Season</a:t>
            </a:r>
          </a:p>
          <a:p>
            <a:pPr marL="0" indent="0"/>
            <a:r>
              <a:rPr lang="en" sz="1800" dirty="0">
                <a:solidFill>
                  <a:schemeClr val="tx2">
                    <a:lumMod val="60000"/>
                    <a:lumOff val="40000"/>
                  </a:schemeClr>
                </a:solidFill>
              </a:rPr>
              <a:t>Matt Morquecho</a:t>
            </a:r>
            <a:r>
              <a:rPr lang="en" sz="1800" dirty="0"/>
              <a:t>- Football</a:t>
            </a:r>
            <a:r>
              <a:rPr lang="en" sz="1800"/>
              <a:t>,7</a:t>
            </a:r>
            <a:r>
              <a:rPr lang="en" sz="1800" baseline="30000"/>
              <a:t>th </a:t>
            </a:r>
            <a:r>
              <a:rPr lang="en" sz="1800"/>
              <a:t>Basketball</a:t>
            </a:r>
            <a:r>
              <a:rPr lang="en" sz="1800" dirty="0"/>
              <a:t>, Track, XC, Off Season</a:t>
            </a:r>
            <a:endParaRPr sz="1800" dirty="0"/>
          </a:p>
          <a:p>
            <a:pPr marL="0" indent="0"/>
            <a:r>
              <a:rPr lang="en" sz="1800" dirty="0">
                <a:solidFill>
                  <a:schemeClr val="tx2">
                    <a:lumMod val="60000"/>
                    <a:lumOff val="40000"/>
                  </a:schemeClr>
                </a:solidFill>
              </a:rPr>
              <a:t>Derrian Bickems</a:t>
            </a:r>
            <a:r>
              <a:rPr lang="en" sz="1800" dirty="0"/>
              <a:t> - Football, 8</a:t>
            </a:r>
            <a:r>
              <a:rPr lang="en" sz="1800" baseline="30000" dirty="0"/>
              <a:t>th</a:t>
            </a:r>
            <a:r>
              <a:rPr lang="en" sz="1800" dirty="0"/>
              <a:t> Basketball, Track, Strength &amp; Conditioning, Off Season</a:t>
            </a:r>
            <a:endParaRPr sz="1800" dirty="0"/>
          </a:p>
          <a:p>
            <a:pPr marL="914400" lvl="0" indent="457200" algn="just" rtl="0">
              <a:spcBef>
                <a:spcPts val="0"/>
              </a:spcBef>
              <a:spcAft>
                <a:spcPts val="0"/>
              </a:spcAft>
              <a:buNone/>
            </a:pPr>
            <a:endParaRPr lang="en" sz="180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546118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Academic Eligibility and Tutoring</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lgn="r"/>
            <a:r>
              <a:rPr lang="en-US" sz="2800" dirty="0">
                <a:solidFill>
                  <a:schemeClr val="bg1"/>
                </a:solidFill>
              </a:rPr>
              <a:t>.</a:t>
            </a:r>
          </a:p>
          <a:p>
            <a:pPr marL="0" indent="0"/>
            <a:r>
              <a:rPr lang="en-US" sz="1800" dirty="0">
                <a:solidFill>
                  <a:schemeClr val="bg1"/>
                </a:solidFill>
              </a:rPr>
              <a:t>No Pass/No Play:</a:t>
            </a:r>
          </a:p>
          <a:p>
            <a:pPr marL="0" indent="0"/>
            <a:r>
              <a:rPr lang="en-US" sz="1800" dirty="0">
                <a:solidFill>
                  <a:schemeClr val="bg1"/>
                </a:solidFill>
              </a:rPr>
              <a:t>	*Effective at the </a:t>
            </a:r>
            <a:r>
              <a:rPr lang="en-US" sz="1800" u="sng" dirty="0">
                <a:solidFill>
                  <a:schemeClr val="bg1"/>
                </a:solidFill>
              </a:rPr>
              <a:t>END</a:t>
            </a:r>
            <a:r>
              <a:rPr lang="en-US" sz="1800" dirty="0">
                <a:solidFill>
                  <a:schemeClr val="bg1"/>
                </a:solidFill>
              </a:rPr>
              <a:t> of each nine weeks’ grading cycle</a:t>
            </a:r>
          </a:p>
          <a:p>
            <a:pPr marL="0" indent="0"/>
            <a:r>
              <a:rPr lang="en-US" sz="1800" dirty="0">
                <a:solidFill>
                  <a:schemeClr val="bg1"/>
                </a:solidFill>
              </a:rPr>
              <a:t>	*Eligibility may be regained if the following progress report reflects all 	  	  passing grades</a:t>
            </a:r>
          </a:p>
          <a:p>
            <a:pPr marL="0" indent="0"/>
            <a:r>
              <a:rPr lang="en-US" sz="1800" dirty="0">
                <a:solidFill>
                  <a:schemeClr val="bg1"/>
                </a:solidFill>
              </a:rPr>
              <a:t>	*Tutoring:</a:t>
            </a:r>
          </a:p>
          <a:p>
            <a:pPr marL="0" indent="0"/>
            <a:r>
              <a:rPr lang="en-US" sz="1800" dirty="0">
                <a:solidFill>
                  <a:schemeClr val="bg1"/>
                </a:solidFill>
              </a:rPr>
              <a:t>	*We typically do not allow players to miss practice for academic tutoring</a:t>
            </a:r>
          </a:p>
          <a:p>
            <a:pPr marL="0" indent="0"/>
            <a:r>
              <a:rPr lang="en-US" sz="1800" dirty="0">
                <a:solidFill>
                  <a:schemeClr val="bg1"/>
                </a:solidFill>
              </a:rPr>
              <a:t> 	*There are exceptions to this rule, but we strongly encourage our players</a:t>
            </a:r>
          </a:p>
          <a:p>
            <a:pPr marL="0" indent="0"/>
            <a:r>
              <a:rPr lang="en-US" sz="1800" dirty="0">
                <a:solidFill>
                  <a:schemeClr val="bg1"/>
                </a:solidFill>
              </a:rPr>
              <a:t>	  to make arrangements for tutoring outside of practice time before or after school. When necessary or if grades are 69 and below mandatory tutorials will be issued.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17152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Discipline Policy</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342900">
              <a:buFont typeface="Arial"/>
              <a:buChar char="•"/>
            </a:pPr>
            <a:r>
              <a:rPr lang="en-US" dirty="0">
                <a:solidFill>
                  <a:schemeClr val="bg1"/>
                </a:solidFill>
              </a:rPr>
              <a:t>1st Offense-Coach Player Conference</a:t>
            </a:r>
            <a:r>
              <a:rPr lang="en-US">
                <a:solidFill>
                  <a:schemeClr val="bg1"/>
                </a:solidFill>
              </a:rPr>
              <a:t>, Extra Conditioning (1 quarter)</a:t>
            </a:r>
            <a:endParaRPr lang="en-US"/>
          </a:p>
          <a:p>
            <a:pPr marL="342900">
              <a:buFont typeface="Arial"/>
              <a:buChar char="•"/>
            </a:pPr>
            <a:r>
              <a:rPr lang="en-US" dirty="0">
                <a:solidFill>
                  <a:schemeClr val="bg1"/>
                </a:solidFill>
              </a:rPr>
              <a:t>2nd </a:t>
            </a:r>
            <a:r>
              <a:rPr lang="en-US">
                <a:solidFill>
                  <a:schemeClr val="bg1"/>
                </a:solidFill>
              </a:rPr>
              <a:t>Offense-Extra Conditioning with loss of playing time (1 half) and Behavior Contract</a:t>
            </a:r>
          </a:p>
          <a:p>
            <a:pPr marL="342900">
              <a:buFont typeface="Arial"/>
              <a:buChar char="•"/>
            </a:pPr>
            <a:r>
              <a:rPr lang="en-US" dirty="0">
                <a:solidFill>
                  <a:schemeClr val="bg1"/>
                </a:solidFill>
              </a:rPr>
              <a:t>3rd </a:t>
            </a:r>
            <a:r>
              <a:rPr lang="en-US">
                <a:solidFill>
                  <a:schemeClr val="bg1"/>
                </a:solidFill>
              </a:rPr>
              <a:t>Offense-Parent Conference with extra conditioning and loss of playing time (1 game)</a:t>
            </a:r>
          </a:p>
          <a:p>
            <a:pPr marL="342900">
              <a:buFont typeface="Arial"/>
              <a:buChar char="•"/>
            </a:pPr>
            <a:r>
              <a:rPr lang="en-US" dirty="0">
                <a:solidFill>
                  <a:schemeClr val="bg1"/>
                </a:solidFill>
              </a:rPr>
              <a:t>4th Offense-Parent Conference with possible recommendation for removal from program</a:t>
            </a:r>
            <a:endParaRPr lang="en-US">
              <a:solidFill>
                <a:schemeClr val="bg1"/>
              </a:solidFill>
            </a:endParaRPr>
          </a:p>
          <a:p>
            <a:pPr marL="0" indent="0"/>
            <a:r>
              <a:rPr lang="en-US" sz="2000">
                <a:solidFill>
                  <a:srgbClr val="FF0000"/>
                </a:solidFill>
              </a:rPr>
              <a:t>*serious offenses, fighting/stealing/drugs can escalate to a strike</a:t>
            </a:r>
          </a:p>
        </p:txBody>
      </p:sp>
    </p:spTree>
    <p:extLst>
      <p:ext uri="{BB962C8B-B14F-4D97-AF65-F5344CB8AC3E}">
        <p14:creationId xmlns:p14="http://schemas.microsoft.com/office/powerpoint/2010/main" val="1906499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Discipline Policy</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r>
              <a:rPr lang="en-US">
                <a:solidFill>
                  <a:schemeClr val="bg1"/>
                </a:solidFill>
              </a:rPr>
              <a:t>Consequences</a:t>
            </a:r>
            <a:r>
              <a:rPr lang="en-US" dirty="0">
                <a:solidFill>
                  <a:schemeClr val="bg1"/>
                </a:solidFill>
              </a:rPr>
              <a:t>:</a:t>
            </a:r>
          </a:p>
          <a:p>
            <a:pPr marL="0" indent="0"/>
            <a:r>
              <a:rPr lang="en-US" sz="1800" dirty="0">
                <a:solidFill>
                  <a:schemeClr val="bg1"/>
                </a:solidFill>
              </a:rPr>
              <a:t>“Bear Crawls”, "Air Raids", Up/Downs (Burpees) for disrespect to teachers or admin., misbehavior in class, dress code violations, excessive tardiness to class, inappropriate horseplay, etc.</a:t>
            </a:r>
          </a:p>
          <a:p>
            <a:pPr marL="0" indent="0"/>
            <a:r>
              <a:rPr lang="en-US" dirty="0">
                <a:solidFill>
                  <a:schemeClr val="bg1"/>
                </a:solidFill>
              </a:rPr>
              <a:t>Partial or Whole Game Suspension:</a:t>
            </a:r>
          </a:p>
          <a:p>
            <a:pPr marL="0" indent="0"/>
            <a:r>
              <a:rPr lang="en-US" sz="1800" dirty="0">
                <a:solidFill>
                  <a:schemeClr val="bg1"/>
                </a:solidFill>
              </a:rPr>
              <a:t>Unexcused absence from practice; one or more excused absences during a 	given week</a:t>
            </a:r>
          </a:p>
          <a:p>
            <a:pPr marL="0" indent="0"/>
            <a:r>
              <a:rPr lang="en-US" dirty="0">
                <a:solidFill>
                  <a:schemeClr val="bg1"/>
                </a:solidFill>
              </a:rPr>
              <a:t>Removal from Program:</a:t>
            </a:r>
          </a:p>
          <a:p>
            <a:pPr marL="0" indent="0"/>
            <a:r>
              <a:rPr lang="en-US" sz="1800" dirty="0">
                <a:solidFill>
                  <a:schemeClr val="bg1"/>
                </a:solidFill>
              </a:rPr>
              <a:t>Only as an ultimate last resort; when all other options have been exhausted</a:t>
            </a:r>
            <a:endParaRPr lang="en-US" dirty="0">
              <a:solidFill>
                <a:schemeClr val="bg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45047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9818E89E-22BF-E6B1-6534-EEA126D59DB5}"/>
            </a:ext>
          </a:extLst>
        </p:cNvPr>
        <p:cNvGrpSpPr/>
        <p:nvPr/>
      </p:nvGrpSpPr>
      <p:grpSpPr>
        <a:xfrm>
          <a:off x="0" y="0"/>
          <a:ext cx="0" cy="0"/>
          <a:chOff x="0" y="0"/>
          <a:chExt cx="0" cy="0"/>
        </a:xfrm>
      </p:grpSpPr>
      <p:sp>
        <p:nvSpPr>
          <p:cNvPr id="115" name="Google Shape;115;p22">
            <a:extLst>
              <a:ext uri="{FF2B5EF4-FFF2-40B4-BE49-F238E27FC236}">
                <a16:creationId xmlns:a16="http://schemas.microsoft.com/office/drawing/2014/main" id="{F9240354-5D82-F7E6-B241-F06136C57804}"/>
              </a:ext>
            </a:extLst>
          </p:cNvPr>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Discipline Policy</a:t>
            </a:r>
            <a:endParaRPr u="sng" dirty="0"/>
          </a:p>
        </p:txBody>
      </p:sp>
      <p:sp>
        <p:nvSpPr>
          <p:cNvPr id="116" name="Google Shape;116;p22">
            <a:extLst>
              <a:ext uri="{FF2B5EF4-FFF2-40B4-BE49-F238E27FC236}">
                <a16:creationId xmlns:a16="http://schemas.microsoft.com/office/drawing/2014/main" id="{052F1245-75DF-0AC6-C7C0-FA798775D797}"/>
              </a:ext>
            </a:extLst>
          </p:cNvPr>
          <p:cNvSpPr txBox="1">
            <a:spLocks noGrp="1"/>
          </p:cNvSpPr>
          <p:nvPr>
            <p:ph type="subTitle" idx="1"/>
          </p:nvPr>
        </p:nvSpPr>
        <p:spPr>
          <a:xfrm>
            <a:off x="354016" y="1668000"/>
            <a:ext cx="8547300" cy="3475500"/>
          </a:xfrm>
          <a:prstGeom prst="rect">
            <a:avLst/>
          </a:prstGeom>
        </p:spPr>
        <p:txBody>
          <a:bodyPr spcFirstLastPara="1" wrap="square" lIns="91425" tIns="91425" rIns="91425" bIns="91425" anchor="t" anchorCtr="0">
            <a:noAutofit/>
          </a:bodyPr>
          <a:lstStyle/>
          <a:p>
            <a:pPr marL="0" lvl="0" indent="0"/>
            <a:r>
              <a:rPr lang="en-US" dirty="0">
                <a:solidFill>
                  <a:schemeClr val="bg1"/>
                </a:solidFill>
              </a:rPr>
              <a:t>No student athlete may quit a sport (in season) and join another sport (off season) until the current sport that he or she left has concluded.</a:t>
            </a:r>
          </a:p>
          <a:p>
            <a:pPr marL="0" lvl="0" indent="0"/>
            <a:endParaRPr lang="en-US" dirty="0">
              <a:solidFill>
                <a:schemeClr val="bg1"/>
              </a:solidFill>
            </a:endParaRPr>
          </a:p>
          <a:p>
            <a:pPr marL="0" lvl="0" indent="0"/>
            <a:r>
              <a:rPr lang="en-US" dirty="0">
                <a:solidFill>
                  <a:schemeClr val="bg1"/>
                </a:solidFill>
              </a:rPr>
              <a:t>Exception – coach from current in season sport and upcoming season sport agree to athlete moving to next sport with communication with campus coordinator is in the best interest of athlete. </a:t>
            </a:r>
            <a:endParaRPr dirty="0">
              <a:solidFill>
                <a:schemeClr val="bg1"/>
              </a:solidFill>
            </a:endParaRPr>
          </a:p>
        </p:txBody>
      </p:sp>
    </p:spTree>
    <p:extLst>
      <p:ext uri="{BB962C8B-B14F-4D97-AF65-F5344CB8AC3E}">
        <p14:creationId xmlns:p14="http://schemas.microsoft.com/office/powerpoint/2010/main" val="4221363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Social Media</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0" indent="0"/>
            <a:r>
              <a:rPr lang="en-US" sz="2000" dirty="0">
                <a:solidFill>
                  <a:schemeClr val="bg1"/>
                </a:solidFill>
              </a:rPr>
              <a:t>We warn our kids constantly about the dangers of social media: X, Snap Chat, Instagram, etc.</a:t>
            </a:r>
          </a:p>
          <a:p>
            <a:pPr marL="0" indent="0"/>
            <a:r>
              <a:rPr lang="en-US" sz="2000" dirty="0">
                <a:solidFill>
                  <a:schemeClr val="bg1"/>
                </a:solidFill>
              </a:rPr>
              <a:t>	*If you retweet it, you might as well have said it.</a:t>
            </a:r>
          </a:p>
          <a:p>
            <a:pPr marL="0" indent="0"/>
            <a:r>
              <a:rPr lang="en-US" sz="2000" dirty="0">
                <a:solidFill>
                  <a:schemeClr val="bg1"/>
                </a:solidFill>
              </a:rPr>
              <a:t>	*Once it’s out, you can’t take it back.</a:t>
            </a:r>
          </a:p>
          <a:p>
            <a:pPr marL="0" indent="0"/>
            <a:r>
              <a:rPr lang="en-US" sz="2000" dirty="0">
                <a:solidFill>
                  <a:schemeClr val="bg1"/>
                </a:solidFill>
              </a:rPr>
              <a:t>	*Words and pictures aren’t always perceived as you 	  	  	intend them to be.</a:t>
            </a:r>
          </a:p>
          <a:p>
            <a:pPr marL="0" indent="0"/>
            <a:r>
              <a:rPr lang="en-US" sz="2000" dirty="0">
                <a:solidFill>
                  <a:schemeClr val="bg1"/>
                </a:solidFill>
              </a:rPr>
              <a:t>	</a:t>
            </a:r>
            <a:r>
              <a:rPr lang="en-US" sz="2000" b="1" dirty="0">
                <a:solidFill>
                  <a:schemeClr val="bg1"/>
                </a:solidFill>
              </a:rPr>
              <a:t>T</a:t>
            </a:r>
            <a:r>
              <a:rPr lang="en-US" sz="2000" dirty="0">
                <a:solidFill>
                  <a:schemeClr val="bg1"/>
                </a:solidFill>
              </a:rPr>
              <a:t> = Is it True?</a:t>
            </a:r>
          </a:p>
          <a:p>
            <a:pPr marL="0" indent="0"/>
            <a:r>
              <a:rPr lang="en-US" sz="2000" dirty="0">
                <a:solidFill>
                  <a:schemeClr val="bg1"/>
                </a:solidFill>
              </a:rPr>
              <a:t>	</a:t>
            </a:r>
            <a:r>
              <a:rPr lang="en-US" sz="2000" b="1" dirty="0">
                <a:solidFill>
                  <a:schemeClr val="bg1"/>
                </a:solidFill>
              </a:rPr>
              <a:t>H</a:t>
            </a:r>
            <a:r>
              <a:rPr lang="en-US" sz="2000" dirty="0">
                <a:solidFill>
                  <a:schemeClr val="bg1"/>
                </a:solidFill>
              </a:rPr>
              <a:t> = Is it Helpful?</a:t>
            </a:r>
          </a:p>
          <a:p>
            <a:pPr marL="0" indent="0"/>
            <a:r>
              <a:rPr lang="en-US" sz="2000" dirty="0">
                <a:solidFill>
                  <a:schemeClr val="bg1"/>
                </a:solidFill>
              </a:rPr>
              <a:t>	</a:t>
            </a:r>
            <a:r>
              <a:rPr lang="en-US" sz="2000" b="1" dirty="0">
                <a:solidFill>
                  <a:schemeClr val="bg1"/>
                </a:solidFill>
              </a:rPr>
              <a:t>I</a:t>
            </a:r>
            <a:r>
              <a:rPr lang="en-US" sz="2000" dirty="0">
                <a:solidFill>
                  <a:schemeClr val="bg1"/>
                </a:solidFill>
              </a:rPr>
              <a:t> = Is it Inspiring</a:t>
            </a:r>
          </a:p>
          <a:p>
            <a:pPr marL="0" indent="0"/>
            <a:r>
              <a:rPr lang="en-US" sz="2000" dirty="0">
                <a:solidFill>
                  <a:schemeClr val="bg1"/>
                </a:solidFill>
              </a:rPr>
              <a:t>	</a:t>
            </a:r>
            <a:r>
              <a:rPr lang="en-US" sz="2000" b="1" dirty="0">
                <a:solidFill>
                  <a:schemeClr val="bg1"/>
                </a:solidFill>
              </a:rPr>
              <a:t>N</a:t>
            </a:r>
            <a:r>
              <a:rPr lang="en-US" sz="2000" dirty="0">
                <a:solidFill>
                  <a:schemeClr val="bg1"/>
                </a:solidFill>
              </a:rPr>
              <a:t> = Is it Necessary</a:t>
            </a:r>
          </a:p>
          <a:p>
            <a:pPr marL="0" indent="0"/>
            <a:r>
              <a:rPr lang="en-US" sz="2000" dirty="0">
                <a:solidFill>
                  <a:schemeClr val="bg1"/>
                </a:solidFill>
              </a:rPr>
              <a:t>	</a:t>
            </a:r>
            <a:r>
              <a:rPr lang="en-US" sz="2000" b="1" dirty="0">
                <a:solidFill>
                  <a:schemeClr val="bg1"/>
                </a:solidFill>
              </a:rPr>
              <a:t>K</a:t>
            </a:r>
            <a:r>
              <a:rPr lang="en-US" sz="2000" dirty="0">
                <a:solidFill>
                  <a:schemeClr val="bg1"/>
                </a:solidFill>
              </a:rPr>
              <a:t> = Is it Kind?</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65053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Viper Athletics Communication</a:t>
            </a:r>
            <a:endParaRPr u="sng" dirty="0"/>
          </a:p>
        </p:txBody>
      </p:sp>
      <p:sp>
        <p:nvSpPr>
          <p:cNvPr id="116" name="Google Shape;116;p22"/>
          <p:cNvSpPr txBox="1">
            <a:spLocks noGrp="1"/>
          </p:cNvSpPr>
          <p:nvPr>
            <p:ph type="subTitle" idx="1"/>
          </p:nvPr>
        </p:nvSpPr>
        <p:spPr>
          <a:xfrm>
            <a:off x="76925" y="1606275"/>
            <a:ext cx="8547300" cy="3475500"/>
          </a:xfrm>
          <a:prstGeom prst="rect">
            <a:avLst/>
          </a:prstGeom>
        </p:spPr>
        <p:txBody>
          <a:bodyPr spcFirstLastPara="1" wrap="square" lIns="91425" tIns="91425" rIns="91425" bIns="91425" anchor="t" anchorCtr="0">
            <a:noAutofit/>
          </a:bodyPr>
          <a:lstStyle/>
          <a:p>
            <a:pPr marL="114300" indent="0"/>
            <a:r>
              <a:rPr lang="en-US" sz="2000" dirty="0">
                <a:solidFill>
                  <a:schemeClr val="bg1"/>
                </a:solidFill>
              </a:rPr>
              <a:t>Get up to date information view the schedule:</a:t>
            </a:r>
          </a:p>
          <a:p>
            <a:pPr>
              <a:buFont typeface="Arial" panose="020B0604020202020204" pitchFamily="34" charset="0"/>
              <a:buChar char="•"/>
            </a:pPr>
            <a:r>
              <a:rPr lang="en-US" sz="2000" dirty="0">
                <a:solidFill>
                  <a:schemeClr val="bg1"/>
                </a:solidFill>
              </a:rPr>
              <a:t>Sports You app</a:t>
            </a:r>
          </a:p>
          <a:p>
            <a:pPr>
              <a:buFont typeface="Arial" panose="020B0604020202020204" pitchFamily="34" charset="0"/>
              <a:buChar char="•"/>
            </a:pPr>
            <a:r>
              <a:rPr lang="en-US" sz="2000" dirty="0">
                <a:solidFill>
                  <a:schemeClr val="bg1"/>
                </a:solidFill>
              </a:rPr>
              <a:t>Weekly email</a:t>
            </a:r>
          </a:p>
          <a:p>
            <a:pPr>
              <a:buFont typeface="Arial" panose="020B0604020202020204" pitchFamily="34" charset="0"/>
              <a:buChar char="•"/>
            </a:pPr>
            <a:r>
              <a:rPr lang="en-US" sz="2000" dirty="0">
                <a:solidFill>
                  <a:schemeClr val="bg1"/>
                </a:solidFill>
              </a:rPr>
              <a:t>Social Media: INSTAGRAM, X, Facebook</a:t>
            </a:r>
          </a:p>
          <a:p>
            <a:r>
              <a:rPr lang="en-US" dirty="0">
                <a:hlinkClick r:id="rId3"/>
              </a:rPr>
              <a:t>Click the link to view</a:t>
            </a:r>
          </a:p>
          <a:p>
            <a:r>
              <a:rPr lang="en-US" dirty="0">
                <a:hlinkClick r:id="rId3"/>
              </a:rPr>
              <a:t>RMS Athletics website</a:t>
            </a:r>
            <a:endParaRPr lang="en-US" dirty="0"/>
          </a:p>
        </p:txBody>
      </p:sp>
    </p:spTree>
    <p:extLst>
      <p:ext uri="{BB962C8B-B14F-4D97-AF65-F5344CB8AC3E}">
        <p14:creationId xmlns:p14="http://schemas.microsoft.com/office/powerpoint/2010/main" val="815276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ctrTitle"/>
          </p:nvPr>
        </p:nvSpPr>
        <p:spPr>
          <a:xfrm>
            <a:off x="224100" y="872850"/>
            <a:ext cx="8118600" cy="78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Spring/Summer Workouts</a:t>
            </a:r>
            <a:endParaRPr b="1" u="sng" dirty="0"/>
          </a:p>
        </p:txBody>
      </p:sp>
      <p:sp>
        <p:nvSpPr>
          <p:cNvPr id="103" name="Google Shape;103;p20"/>
          <p:cNvSpPr txBox="1">
            <a:spLocks noGrp="1"/>
          </p:cNvSpPr>
          <p:nvPr>
            <p:ph type="subTitle" idx="1"/>
          </p:nvPr>
        </p:nvSpPr>
        <p:spPr>
          <a:xfrm>
            <a:off x="487200" y="1509400"/>
            <a:ext cx="7592400" cy="2967900"/>
          </a:xfrm>
          <a:prstGeom prst="rect">
            <a:avLst/>
          </a:prstGeom>
        </p:spPr>
        <p:txBody>
          <a:bodyPr spcFirstLastPara="1" wrap="square" lIns="91425" tIns="91425" rIns="91425" bIns="91425" anchor="t" anchorCtr="0">
            <a:noAutofit/>
          </a:bodyPr>
          <a:lstStyle/>
          <a:p>
            <a:pPr marL="457200" lvl="0" indent="-381000" algn="l" rtl="0">
              <a:lnSpc>
                <a:spcPct val="115000"/>
              </a:lnSpc>
              <a:spcBef>
                <a:spcPts val="1200"/>
              </a:spcBef>
              <a:spcAft>
                <a:spcPts val="0"/>
              </a:spcAft>
              <a:buClr>
                <a:srgbClr val="FFFFFF"/>
              </a:buClr>
              <a:buSzPts val="2400"/>
              <a:buChar char="●"/>
            </a:pPr>
            <a:r>
              <a:rPr lang="en-US" dirty="0">
                <a:solidFill>
                  <a:srgbClr val="FFFFFF"/>
                </a:solidFill>
              </a:rPr>
              <a:t>Project Red</a:t>
            </a:r>
            <a:endParaRPr dirty="0">
              <a:solidFill>
                <a:srgbClr val="FFFFFF"/>
              </a:solidFill>
            </a:endParaRPr>
          </a:p>
          <a:p>
            <a:pPr marL="457200" lvl="0" indent="-381000" algn="l" rtl="0">
              <a:lnSpc>
                <a:spcPct val="115000"/>
              </a:lnSpc>
              <a:spcBef>
                <a:spcPts val="0"/>
              </a:spcBef>
              <a:spcAft>
                <a:spcPts val="0"/>
              </a:spcAft>
              <a:buClr>
                <a:srgbClr val="FFFFFF"/>
              </a:buClr>
              <a:buSzPts val="2400"/>
              <a:buChar char="●"/>
            </a:pPr>
            <a:r>
              <a:rPr lang="en" dirty="0">
                <a:solidFill>
                  <a:srgbClr val="FFFFFF"/>
                </a:solidFill>
              </a:rPr>
              <a:t>Braswell Football Camps</a:t>
            </a:r>
            <a:endParaRPr dirty="0">
              <a:solidFill>
                <a:srgbClr val="FFFFFF"/>
              </a:solidFill>
            </a:endParaRPr>
          </a:p>
          <a:p>
            <a:pPr marL="457200" lvl="0" indent="-381000" algn="l" rtl="0">
              <a:lnSpc>
                <a:spcPct val="115000"/>
              </a:lnSpc>
              <a:spcBef>
                <a:spcPts val="0"/>
              </a:spcBef>
              <a:spcAft>
                <a:spcPts val="0"/>
              </a:spcAft>
              <a:buClr>
                <a:srgbClr val="FFFFFF"/>
              </a:buClr>
              <a:buSzPts val="2400"/>
              <a:buChar char="●"/>
            </a:pPr>
            <a:r>
              <a:rPr lang="en" dirty="0">
                <a:solidFill>
                  <a:srgbClr val="FFFFFF"/>
                </a:solidFill>
              </a:rPr>
              <a:t>RMS Football 7v7</a:t>
            </a:r>
          </a:p>
          <a:p>
            <a:pPr marL="457200" lvl="0" indent="-381000" algn="l" rtl="0">
              <a:lnSpc>
                <a:spcPct val="115000"/>
              </a:lnSpc>
              <a:spcBef>
                <a:spcPts val="0"/>
              </a:spcBef>
              <a:spcAft>
                <a:spcPts val="0"/>
              </a:spcAft>
              <a:buClr>
                <a:srgbClr val="FFFFFF"/>
              </a:buClr>
              <a:buSzPts val="2400"/>
              <a:buChar char="●"/>
            </a:pPr>
            <a:r>
              <a:rPr lang="en" dirty="0">
                <a:solidFill>
                  <a:srgbClr val="FFFFFF"/>
                </a:solidFill>
              </a:rPr>
              <a:t>Weight room Summer Dates:</a:t>
            </a:r>
            <a:endParaRPr dirty="0">
              <a:solidFill>
                <a:srgbClr val="FFFFFF"/>
              </a:solidFill>
            </a:endParaRPr>
          </a:p>
          <a:p>
            <a:pPr marL="1371600" lvl="1" indent="-381000" algn="l" rtl="0">
              <a:lnSpc>
                <a:spcPct val="115000"/>
              </a:lnSpc>
              <a:spcBef>
                <a:spcPts val="0"/>
              </a:spcBef>
              <a:spcAft>
                <a:spcPts val="0"/>
              </a:spcAft>
              <a:buClr>
                <a:srgbClr val="FFFFFF"/>
              </a:buClr>
              <a:buSzPts val="2400"/>
              <a:buChar char="○"/>
            </a:pPr>
            <a:r>
              <a:rPr lang="en-US" dirty="0">
                <a:solidFill>
                  <a:srgbClr val="FFFFFF"/>
                </a:solidFill>
              </a:rPr>
              <a:t>TBA</a:t>
            </a:r>
            <a:endParaRPr dirty="0">
              <a:solidFill>
                <a:srgbClr val="FFFFFF"/>
              </a:solidFill>
            </a:endParaRPr>
          </a:p>
          <a:p>
            <a:pPr marL="0" lvl="0" indent="0" algn="l" rtl="0">
              <a:spcBef>
                <a:spcPts val="0"/>
              </a:spcBef>
              <a:spcAft>
                <a:spcPts val="0"/>
              </a:spcAft>
              <a:buNone/>
            </a:pPr>
            <a:endParaRPr dirty="0">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
          <a:extLst>
            <a:ext uri="{FF2B5EF4-FFF2-40B4-BE49-F238E27FC236}">
              <a16:creationId xmlns:a16="http://schemas.microsoft.com/office/drawing/2014/main" id="{D0B085EE-1002-FCFF-1A9B-D513D0BADFDF}"/>
            </a:ext>
          </a:extLst>
        </p:cNvPr>
        <p:cNvGrpSpPr/>
        <p:nvPr/>
      </p:nvGrpSpPr>
      <p:grpSpPr>
        <a:xfrm>
          <a:off x="0" y="0"/>
          <a:ext cx="0" cy="0"/>
          <a:chOff x="0" y="0"/>
          <a:chExt cx="0" cy="0"/>
        </a:xfrm>
      </p:grpSpPr>
      <p:sp>
        <p:nvSpPr>
          <p:cNvPr id="102" name="Google Shape;102;p20">
            <a:extLst>
              <a:ext uri="{FF2B5EF4-FFF2-40B4-BE49-F238E27FC236}">
                <a16:creationId xmlns:a16="http://schemas.microsoft.com/office/drawing/2014/main" id="{50BB43CD-0BB7-5158-B6B0-6B3FBD51AB75}"/>
              </a:ext>
            </a:extLst>
          </p:cNvPr>
          <p:cNvSpPr txBox="1">
            <a:spLocks noGrp="1"/>
          </p:cNvSpPr>
          <p:nvPr>
            <p:ph type="ctrTitle"/>
          </p:nvPr>
        </p:nvSpPr>
        <p:spPr>
          <a:xfrm>
            <a:off x="224100" y="872850"/>
            <a:ext cx="8118600" cy="78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b="1" u="sng" dirty="0"/>
              <a:t>SHOW ME THE $$$</a:t>
            </a:r>
            <a:endParaRPr sz="2800" b="1" u="sng" dirty="0"/>
          </a:p>
        </p:txBody>
      </p:sp>
      <p:sp>
        <p:nvSpPr>
          <p:cNvPr id="103" name="Google Shape;103;p20">
            <a:extLst>
              <a:ext uri="{FF2B5EF4-FFF2-40B4-BE49-F238E27FC236}">
                <a16:creationId xmlns:a16="http://schemas.microsoft.com/office/drawing/2014/main" id="{091B5698-E07B-D249-E992-A0851951EE4C}"/>
              </a:ext>
            </a:extLst>
          </p:cNvPr>
          <p:cNvSpPr txBox="1">
            <a:spLocks noGrp="1"/>
          </p:cNvSpPr>
          <p:nvPr>
            <p:ph type="subTitle" idx="1"/>
          </p:nvPr>
        </p:nvSpPr>
        <p:spPr>
          <a:xfrm>
            <a:off x="487200" y="1509400"/>
            <a:ext cx="7592400" cy="2967900"/>
          </a:xfrm>
          <a:prstGeom prst="rect">
            <a:avLst/>
          </a:prstGeom>
        </p:spPr>
        <p:txBody>
          <a:bodyPr spcFirstLastPara="1" wrap="square" lIns="91425" tIns="91425" rIns="91425" bIns="91425" anchor="t" anchorCtr="0">
            <a:noAutofit/>
          </a:bodyPr>
          <a:lstStyle/>
          <a:p>
            <a:pPr marL="76200" lvl="0" indent="0" algn="ctr">
              <a:lnSpc>
                <a:spcPct val="115000"/>
              </a:lnSpc>
              <a:spcBef>
                <a:spcPts val="1200"/>
              </a:spcBef>
              <a:buClr>
                <a:srgbClr val="FFFFFF"/>
              </a:buClr>
            </a:pPr>
            <a:r>
              <a:rPr lang="en" b="1" u="sng" dirty="0">
                <a:solidFill>
                  <a:schemeClr val="bg1"/>
                </a:solidFill>
              </a:rPr>
              <a:t>RMS ATHLETICS FUNDRAISER</a:t>
            </a:r>
          </a:p>
          <a:p>
            <a:pPr lvl="0" indent="-381000">
              <a:lnSpc>
                <a:spcPct val="115000"/>
              </a:lnSpc>
              <a:spcBef>
                <a:spcPts val="1200"/>
              </a:spcBef>
              <a:buClr>
                <a:srgbClr val="FFFFFF"/>
              </a:buClr>
              <a:buChar char="●"/>
            </a:pPr>
            <a:r>
              <a:rPr lang="en-US" dirty="0">
                <a:solidFill>
                  <a:srgbClr val="FFFFFF"/>
                </a:solidFill>
              </a:rPr>
              <a:t>TEAM FUNDED – COACH GALBREATH</a:t>
            </a:r>
            <a:endParaRPr dirty="0">
              <a:solidFill>
                <a:srgbClr val="FFFFFF"/>
              </a:solidFill>
            </a:endParaRPr>
          </a:p>
          <a:p>
            <a:pPr marL="0" lvl="0" indent="0" algn="l" rtl="0">
              <a:spcBef>
                <a:spcPts val="0"/>
              </a:spcBef>
              <a:spcAft>
                <a:spcPts val="0"/>
              </a:spcAft>
              <a:buNone/>
            </a:pPr>
            <a:endParaRPr dirty="0">
              <a:solidFill>
                <a:srgbClr val="FFFFFF"/>
              </a:solidFill>
            </a:endParaRPr>
          </a:p>
        </p:txBody>
      </p:sp>
    </p:spTree>
    <p:extLst>
      <p:ext uri="{BB962C8B-B14F-4D97-AF65-F5344CB8AC3E}">
        <p14:creationId xmlns:p14="http://schemas.microsoft.com/office/powerpoint/2010/main" val="736870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ctrTitle"/>
          </p:nvPr>
        </p:nvSpPr>
        <p:spPr>
          <a:xfrm>
            <a:off x="372575" y="1455250"/>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Questions?</a:t>
            </a:r>
            <a:br>
              <a:rPr lang="en" dirty="0"/>
            </a:br>
            <a:r>
              <a:rPr lang="en" dirty="0"/>
              <a:t>Please feel free to call or email.</a:t>
            </a:r>
            <a:endParaRPr dirty="0"/>
          </a:p>
        </p:txBody>
      </p:sp>
    </p:spTree>
    <p:extLst>
      <p:ext uri="{BB962C8B-B14F-4D97-AF65-F5344CB8AC3E}">
        <p14:creationId xmlns:p14="http://schemas.microsoft.com/office/powerpoint/2010/main" val="2223879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Coaching Staff</a:t>
            </a:r>
            <a:endParaRPr b="1"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bg1"/>
                </a:solidFill>
              </a:rPr>
              <a:t>Charles Smith- </a:t>
            </a:r>
            <a:r>
              <a:rPr lang="en-US" sz="1800" dirty="0">
                <a:solidFill>
                  <a:schemeClr val="bg1"/>
                </a:solidFill>
              </a:rPr>
              <a:t>QB/</a:t>
            </a:r>
            <a:r>
              <a:rPr lang="en-US" sz="1800" dirty="0" err="1">
                <a:solidFill>
                  <a:schemeClr val="bg1"/>
                </a:solidFill>
              </a:rPr>
              <a:t>Safties</a:t>
            </a:r>
            <a:endParaRPr lang="en-US" sz="1800" dirty="0">
              <a:solidFill>
                <a:schemeClr val="bg1"/>
              </a:solidFill>
            </a:endParaRPr>
          </a:p>
          <a:p>
            <a:pPr marL="0" indent="0"/>
            <a:endParaRPr lang="en-US" sz="1800" dirty="0">
              <a:solidFill>
                <a:schemeClr val="bg1"/>
              </a:solidFill>
            </a:endParaRPr>
          </a:p>
          <a:p>
            <a:pPr marL="0" indent="0"/>
            <a:r>
              <a:rPr lang="en" sz="1800" dirty="0">
                <a:solidFill>
                  <a:schemeClr val="bg1"/>
                </a:solidFill>
              </a:rPr>
              <a:t>Matt Morquecho- </a:t>
            </a:r>
            <a:r>
              <a:rPr lang="en-US" sz="1800" dirty="0">
                <a:solidFill>
                  <a:schemeClr val="bg1"/>
                </a:solidFill>
              </a:rPr>
              <a:t>OL/DL</a:t>
            </a:r>
          </a:p>
          <a:p>
            <a:pPr marL="0" indent="0"/>
            <a:endParaRPr lang="en" sz="1800" dirty="0">
              <a:solidFill>
                <a:schemeClr val="bg1"/>
              </a:solidFill>
            </a:endParaRPr>
          </a:p>
          <a:p>
            <a:pPr marL="0" indent="0"/>
            <a:r>
              <a:rPr lang="en" sz="1800" dirty="0">
                <a:solidFill>
                  <a:schemeClr val="bg1"/>
                </a:solidFill>
              </a:rPr>
              <a:t>Marcus Edwards- </a:t>
            </a:r>
            <a:r>
              <a:rPr lang="en-US" sz="1800" dirty="0">
                <a:solidFill>
                  <a:schemeClr val="bg1"/>
                </a:solidFill>
              </a:rPr>
              <a:t>RB/ILB</a:t>
            </a:r>
            <a:r>
              <a:rPr lang="en" sz="1800" dirty="0">
                <a:solidFill>
                  <a:schemeClr val="bg1"/>
                </a:solidFill>
              </a:rPr>
              <a:t> </a:t>
            </a:r>
            <a:endParaRPr sz="1800" dirty="0">
              <a:solidFill>
                <a:schemeClr val="bg1"/>
              </a:solidFill>
            </a:endParaRPr>
          </a:p>
          <a:p>
            <a:pPr marL="0" indent="0"/>
            <a:endParaRPr lang="en" sz="1800" dirty="0">
              <a:solidFill>
                <a:schemeClr val="bg1"/>
              </a:solidFill>
            </a:endParaRPr>
          </a:p>
          <a:p>
            <a:pPr marL="0" indent="0"/>
            <a:r>
              <a:rPr lang="en" sz="1800" dirty="0">
                <a:solidFill>
                  <a:schemeClr val="bg1"/>
                </a:solidFill>
              </a:rPr>
              <a:t>David Counts- </a:t>
            </a:r>
            <a:r>
              <a:rPr lang="en-US" sz="1800" dirty="0">
                <a:solidFill>
                  <a:schemeClr val="bg1"/>
                </a:solidFill>
              </a:rPr>
              <a:t>TE/OLB</a:t>
            </a:r>
            <a:endParaRPr sz="1800" dirty="0">
              <a:solidFill>
                <a:schemeClr val="bg1"/>
              </a:solidFill>
            </a:endParaRPr>
          </a:p>
          <a:p>
            <a:pPr marL="914400" lvl="0" indent="457200" algn="l" rtl="0">
              <a:spcBef>
                <a:spcPts val="0"/>
              </a:spcBef>
              <a:spcAft>
                <a:spcPts val="0"/>
              </a:spcAft>
              <a:buNone/>
            </a:pPr>
            <a:endParaRPr lang="en" sz="1800" dirty="0">
              <a:solidFill>
                <a:schemeClr val="bg1"/>
              </a:solidFill>
            </a:endParaRPr>
          </a:p>
          <a:p>
            <a:pPr marL="0" indent="0"/>
            <a:r>
              <a:rPr lang="en" sz="1800" dirty="0">
                <a:solidFill>
                  <a:schemeClr val="bg1"/>
                </a:solidFill>
              </a:rPr>
              <a:t>Noah Schilling- </a:t>
            </a:r>
            <a:r>
              <a:rPr lang="en-US" sz="1800" dirty="0">
                <a:solidFill>
                  <a:schemeClr val="bg1"/>
                </a:solidFill>
              </a:rPr>
              <a:t>WR/DB</a:t>
            </a:r>
          </a:p>
          <a:p>
            <a:pPr marL="0" indent="0"/>
            <a:endParaRPr lang="en" sz="1800" dirty="0">
              <a:solidFill>
                <a:schemeClr val="bg1"/>
              </a:solidFill>
            </a:endParaRPr>
          </a:p>
          <a:p>
            <a:pPr marL="0" indent="0" algn="just"/>
            <a:r>
              <a:rPr lang="en" sz="1800" dirty="0">
                <a:solidFill>
                  <a:schemeClr val="bg1"/>
                </a:solidFill>
              </a:rPr>
              <a:t>Derrian </a:t>
            </a:r>
            <a:r>
              <a:rPr lang="en" sz="1800" dirty="0" err="1">
                <a:solidFill>
                  <a:schemeClr val="bg1"/>
                </a:solidFill>
              </a:rPr>
              <a:t>Bickems</a:t>
            </a:r>
            <a:r>
              <a:rPr lang="en" sz="1800" dirty="0">
                <a:solidFill>
                  <a:schemeClr val="bg1"/>
                </a:solidFill>
              </a:rPr>
              <a:t> - </a:t>
            </a:r>
            <a:r>
              <a:rPr lang="en-US" sz="1800" dirty="0">
                <a:solidFill>
                  <a:schemeClr val="bg1"/>
                </a:solidFill>
              </a:rPr>
              <a:t>WR/DB</a:t>
            </a:r>
            <a:endParaRPr sz="1800" dirty="0">
              <a:solidFill>
                <a:schemeClr val="bg1"/>
              </a:solidFill>
            </a:endParaRPr>
          </a:p>
          <a:p>
            <a:pPr marL="914400" lvl="0" indent="457200" algn="just" rtl="0">
              <a:spcBef>
                <a:spcPts val="0"/>
              </a:spcBef>
              <a:spcAft>
                <a:spcPts val="0"/>
              </a:spcAft>
              <a:buNone/>
            </a:pPr>
            <a:r>
              <a:rPr lang="en" sz="1800" dirty="0"/>
              <a:t>	</a:t>
            </a:r>
            <a:endParaRPr sz="180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45076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ctrTitle"/>
          </p:nvPr>
        </p:nvSpPr>
        <p:spPr>
          <a:xfrm>
            <a:off x="440700" y="700000"/>
            <a:ext cx="8118600" cy="78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Athletic Handbook</a:t>
            </a:r>
            <a:endParaRPr b="1" u="sng" dirty="0"/>
          </a:p>
        </p:txBody>
      </p:sp>
      <p:sp>
        <p:nvSpPr>
          <p:cNvPr id="79" name="Google Shape;79;p16"/>
          <p:cNvSpPr txBox="1">
            <a:spLocks noGrp="1"/>
          </p:cNvSpPr>
          <p:nvPr>
            <p:ph type="subTitle" idx="1"/>
          </p:nvPr>
        </p:nvSpPr>
        <p:spPr>
          <a:xfrm>
            <a:off x="221637" y="1782890"/>
            <a:ext cx="8842663" cy="3267092"/>
          </a:xfrm>
          <a:prstGeom prst="rect">
            <a:avLst/>
          </a:prstGeom>
        </p:spPr>
        <p:txBody>
          <a:bodyPr spcFirstLastPara="1" wrap="square" lIns="91425" tIns="91425" rIns="91425" bIns="91425" anchor="t" anchorCtr="0">
            <a:noAutofit/>
          </a:bodyPr>
          <a:lstStyle/>
          <a:p>
            <a:pPr marL="0" indent="0"/>
            <a:r>
              <a:rPr lang="en" dirty="0">
                <a:solidFill>
                  <a:schemeClr val="bg1"/>
                </a:solidFill>
              </a:rPr>
              <a:t>Please review with your student and sign. Handbook will be emiled and posted online and in SportsYou. Please click on the link to read and review the handbook with your athlete. After reading the handbook please complete the acknowledgement form at the end of the document. </a:t>
            </a:r>
          </a:p>
          <a:p>
            <a:pPr marL="0" indent="0"/>
            <a:r>
              <a:rPr lang="en" dirty="0">
                <a:solidFill>
                  <a:schemeClr val="bg1"/>
                </a:solidFill>
              </a:rPr>
              <a:t>Click link: </a:t>
            </a:r>
            <a:endParaRPr lang="en" u="sng" dirty="0">
              <a:solidFill>
                <a:schemeClr val="bg1"/>
              </a:solidFill>
            </a:endParaRPr>
          </a:p>
          <a:p>
            <a:pPr marL="0" indent="0"/>
            <a:r>
              <a:rPr lang="en" dirty="0">
                <a:solidFill>
                  <a:schemeClr val="bg1"/>
                </a:solidFill>
              </a:rPr>
              <a:t>  ~</a:t>
            </a:r>
            <a:r>
              <a:rPr lang="en-US" dirty="0">
                <a:solidFill>
                  <a:schemeClr val="bg1"/>
                </a:solidFill>
                <a:hlinkClick r:id="rId3"/>
              </a:rPr>
              <a:t>RMS Athletics Handbook Link </a:t>
            </a:r>
            <a:endParaRPr lang="en-US" dirty="0">
              <a:solidFill>
                <a:schemeClr val="bg1"/>
              </a:solidFill>
            </a:endParaRPr>
          </a:p>
          <a:p>
            <a:pPr marL="0" indent="0"/>
            <a:endParaRPr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ctrTitle"/>
          </p:nvPr>
        </p:nvSpPr>
        <p:spPr>
          <a:xfrm>
            <a:off x="275125" y="194650"/>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Physicals</a:t>
            </a:r>
            <a:endParaRPr b="1" u="sng" dirty="0"/>
          </a:p>
        </p:txBody>
      </p:sp>
      <p:sp>
        <p:nvSpPr>
          <p:cNvPr id="85" name="Google Shape;85;p17"/>
          <p:cNvSpPr txBox="1">
            <a:spLocks noGrp="1"/>
          </p:cNvSpPr>
          <p:nvPr>
            <p:ph type="subTitle" idx="1"/>
          </p:nvPr>
        </p:nvSpPr>
        <p:spPr>
          <a:xfrm>
            <a:off x="358275" y="1717439"/>
            <a:ext cx="8118600" cy="7875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Clr>
                <a:srgbClr val="FFFFFF"/>
              </a:buClr>
              <a:buSzPts val="2400"/>
              <a:buFont typeface="Arial" panose="020B0604020202020204" pitchFamily="34" charset="0"/>
              <a:buChar char="•"/>
            </a:pPr>
            <a:r>
              <a:rPr lang="en" dirty="0">
                <a:solidFill>
                  <a:srgbClr val="FFFFFF"/>
                </a:solidFill>
              </a:rPr>
              <a:t>Mandatory</a:t>
            </a:r>
          </a:p>
          <a:p>
            <a:pPr marL="419100" lvl="0" algn="l" rtl="0">
              <a:spcBef>
                <a:spcPts val="0"/>
              </a:spcBef>
              <a:spcAft>
                <a:spcPts val="0"/>
              </a:spcAft>
              <a:buClr>
                <a:srgbClr val="FFFFFF"/>
              </a:buClr>
              <a:buSzPts val="2400"/>
              <a:buFont typeface="Arial" panose="020B0604020202020204" pitchFamily="34" charset="0"/>
              <a:buChar char="•"/>
            </a:pPr>
            <a:r>
              <a:rPr lang="en" dirty="0">
                <a:solidFill>
                  <a:srgbClr val="FFFFFF"/>
                </a:solidFill>
              </a:rPr>
              <a:t>Must be completed before athletes will be allowed to participate in any sport</a:t>
            </a:r>
          </a:p>
          <a:p>
            <a:pPr marL="419100" lvl="0" algn="l" rtl="0">
              <a:spcBef>
                <a:spcPts val="0"/>
              </a:spcBef>
              <a:spcAft>
                <a:spcPts val="0"/>
              </a:spcAft>
              <a:buClr>
                <a:srgbClr val="FFFFFF"/>
              </a:buClr>
              <a:buSzPts val="2400"/>
              <a:buFont typeface="Arial" panose="020B0604020202020204" pitchFamily="34" charset="0"/>
              <a:buChar char="•"/>
            </a:pPr>
            <a:r>
              <a:rPr lang="en" dirty="0">
                <a:solidFill>
                  <a:srgbClr val="FFFFFF"/>
                </a:solidFill>
              </a:rPr>
              <a:t>Can go to any CVS, Walgreens, Chiropractor or Family Practioner</a:t>
            </a:r>
          </a:p>
          <a:p>
            <a:pPr marL="419100" lvl="0" algn="l" rtl="0">
              <a:spcBef>
                <a:spcPts val="0"/>
              </a:spcBef>
              <a:spcAft>
                <a:spcPts val="0"/>
              </a:spcAft>
              <a:buClr>
                <a:srgbClr val="FFFFFF"/>
              </a:buClr>
              <a:buSzPts val="2400"/>
              <a:buFont typeface="Arial" panose="020B0604020202020204" pitchFamily="34" charset="0"/>
              <a:buChar char="•"/>
            </a:pPr>
            <a:r>
              <a:rPr lang="en" u="sng" dirty="0">
                <a:solidFill>
                  <a:srgbClr val="FFFFFF"/>
                </a:solidFill>
                <a:hlinkClick r:id="rId3">
                  <a:extLst>
                    <a:ext uri="{A12FA001-AC4F-418D-AE19-62706E023703}">
                      <ahyp:hlinkClr xmlns:ahyp="http://schemas.microsoft.com/office/drawing/2018/hyperlinkcolor" val="tx"/>
                    </a:ext>
                  </a:extLst>
                </a:hlinkClick>
              </a:rPr>
              <a:t>UIL Sports Physical Form</a:t>
            </a:r>
            <a:endParaRPr dirty="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ctrTitle"/>
          </p:nvPr>
        </p:nvSpPr>
        <p:spPr>
          <a:xfrm>
            <a:off x="224100" y="872850"/>
            <a:ext cx="8118600" cy="78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u="sng" dirty="0"/>
              <a:t>Rank One</a:t>
            </a:r>
            <a:endParaRPr b="1" u="sng" dirty="0"/>
          </a:p>
        </p:txBody>
      </p:sp>
      <p:sp>
        <p:nvSpPr>
          <p:cNvPr id="91" name="Google Shape;91;p18"/>
          <p:cNvSpPr txBox="1">
            <a:spLocks noGrp="1"/>
          </p:cNvSpPr>
          <p:nvPr>
            <p:ph type="subTitle" idx="1"/>
          </p:nvPr>
        </p:nvSpPr>
        <p:spPr>
          <a:xfrm>
            <a:off x="963111" y="1732872"/>
            <a:ext cx="7592400" cy="2967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dirty="0">
                <a:solidFill>
                  <a:srgbClr val="FFFFFF"/>
                </a:solidFill>
              </a:rPr>
              <a:t>Go to</a:t>
            </a:r>
            <a:endParaRPr sz="2000" dirty="0">
              <a:solidFill>
                <a:srgbClr val="FFFFFF"/>
              </a:solidFill>
            </a:endParaRPr>
          </a:p>
          <a:p>
            <a:pPr marL="914400" lvl="0" indent="-355600" algn="l" rtl="0">
              <a:lnSpc>
                <a:spcPct val="115000"/>
              </a:lnSpc>
              <a:spcBef>
                <a:spcPts val="0"/>
              </a:spcBef>
              <a:spcAft>
                <a:spcPts val="0"/>
              </a:spcAft>
              <a:buClr>
                <a:srgbClr val="FFFFFF"/>
              </a:buClr>
              <a:buSzPts val="2000"/>
              <a:buChar char="●"/>
            </a:pPr>
            <a:r>
              <a:rPr lang="en-US" sz="2000" u="sng" dirty="0">
                <a:solidFill>
                  <a:schemeClr val="hlink"/>
                </a:solidFill>
                <a:hlinkClick r:id="rId3"/>
              </a:rPr>
              <a:t>https://dentonisd.rankone.com/New/NewInstructionsPage.aspx</a:t>
            </a:r>
            <a:endParaRPr sz="2000" u="sng" dirty="0">
              <a:solidFill>
                <a:srgbClr val="FFFFFF"/>
              </a:solidFill>
            </a:endParaRPr>
          </a:p>
          <a:p>
            <a:pPr marL="0" lvl="0" indent="0" algn="l" rtl="0">
              <a:lnSpc>
                <a:spcPct val="115000"/>
              </a:lnSpc>
              <a:spcBef>
                <a:spcPts val="0"/>
              </a:spcBef>
              <a:spcAft>
                <a:spcPts val="0"/>
              </a:spcAft>
              <a:buNone/>
            </a:pPr>
            <a:r>
              <a:rPr lang="en" sz="2000" dirty="0">
                <a:solidFill>
                  <a:srgbClr val="FFFFFF"/>
                </a:solidFill>
              </a:rPr>
              <a:t>Complete and submit 8 forms: Emergency Release, UIL Cardiac Awarness, UIL Steroids, UIL Concussion Acknowledgement, Medical History, Athletic Insurance, General Information</a:t>
            </a:r>
            <a:endParaRPr sz="2000" dirty="0">
              <a:solidFill>
                <a:srgbClr val="FFFFFF"/>
              </a:solidFill>
            </a:endParaRPr>
          </a:p>
          <a:p>
            <a:pPr marL="914400" lvl="0" indent="-355600" algn="l" rtl="0">
              <a:lnSpc>
                <a:spcPct val="115000"/>
              </a:lnSpc>
              <a:spcBef>
                <a:spcPts val="1200"/>
              </a:spcBef>
              <a:spcAft>
                <a:spcPts val="0"/>
              </a:spcAft>
              <a:buClr>
                <a:srgbClr val="FFFFFF"/>
              </a:buClr>
              <a:buSzPts val="2000"/>
              <a:buChar char="●"/>
            </a:pPr>
            <a:r>
              <a:rPr lang="en" sz="2000" dirty="0">
                <a:solidFill>
                  <a:srgbClr val="FFFFFF"/>
                </a:solidFill>
              </a:rPr>
              <a:t>You will receive a message that all forms have been submitted *Upload physical completed and signed to Rank One</a:t>
            </a:r>
            <a:endParaRPr sz="2000" dirty="0">
              <a:solidFill>
                <a:srgbClr val="FFFFFF"/>
              </a:solidFill>
            </a:endParaRPr>
          </a:p>
          <a:p>
            <a:pPr marL="914400" lvl="0" indent="0" algn="l" rtl="0">
              <a:lnSpc>
                <a:spcPct val="115000"/>
              </a:lnSpc>
              <a:spcBef>
                <a:spcPts val="0"/>
              </a:spcBef>
              <a:spcAft>
                <a:spcPts val="0"/>
              </a:spcAft>
              <a:buNone/>
            </a:pPr>
            <a:endParaRPr dirty="0">
              <a:solidFill>
                <a:srgbClr val="FFFFFF"/>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224100" y="872850"/>
            <a:ext cx="8118600" cy="78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ctr" rtl="0">
              <a:spcBef>
                <a:spcPts val="0"/>
              </a:spcBef>
              <a:spcAft>
                <a:spcPts val="0"/>
              </a:spcAft>
              <a:buNone/>
            </a:pPr>
            <a:r>
              <a:rPr lang="en" b="1" u="sng" dirty="0"/>
              <a:t>Eligibility</a:t>
            </a:r>
            <a:endParaRPr b="1" u="sng" dirty="0"/>
          </a:p>
        </p:txBody>
      </p:sp>
      <p:sp>
        <p:nvSpPr>
          <p:cNvPr id="97" name="Google Shape;97;p19"/>
          <p:cNvSpPr txBox="1">
            <a:spLocks noGrp="1"/>
          </p:cNvSpPr>
          <p:nvPr>
            <p:ph type="subTitle" idx="1"/>
          </p:nvPr>
        </p:nvSpPr>
        <p:spPr>
          <a:xfrm>
            <a:off x="1017475" y="1994625"/>
            <a:ext cx="7592400" cy="2967900"/>
          </a:xfrm>
          <a:prstGeom prst="rect">
            <a:avLst/>
          </a:prstGeom>
        </p:spPr>
        <p:txBody>
          <a:bodyPr spcFirstLastPara="1" wrap="square" lIns="91425" tIns="91425" rIns="91425" bIns="91425" anchor="t" anchorCtr="0">
            <a:noAutofit/>
          </a:bodyPr>
          <a:lstStyle/>
          <a:p>
            <a:pPr marL="914400" lvl="0" indent="-381000" algn="l" rtl="0">
              <a:lnSpc>
                <a:spcPct val="115000"/>
              </a:lnSpc>
              <a:spcBef>
                <a:spcPts val="0"/>
              </a:spcBef>
              <a:spcAft>
                <a:spcPts val="0"/>
              </a:spcAft>
              <a:buClr>
                <a:srgbClr val="FFFFFF"/>
              </a:buClr>
              <a:buSzPts val="2400"/>
              <a:buChar char="●"/>
            </a:pPr>
            <a:r>
              <a:rPr lang="en" dirty="0">
                <a:solidFill>
                  <a:srgbClr val="FFFFFF"/>
                </a:solidFill>
              </a:rPr>
              <a:t>Students must be academically eligible for them to participate in athletics</a:t>
            </a:r>
            <a:endParaRPr dirty="0">
              <a:solidFill>
                <a:srgbClr val="FFFFFF"/>
              </a:solidFill>
            </a:endParaRPr>
          </a:p>
          <a:p>
            <a:pPr marL="914400" lvl="0" indent="-381000" algn="l" rtl="0">
              <a:lnSpc>
                <a:spcPct val="115000"/>
              </a:lnSpc>
              <a:spcBef>
                <a:spcPts val="0"/>
              </a:spcBef>
              <a:spcAft>
                <a:spcPts val="0"/>
              </a:spcAft>
              <a:buClr>
                <a:srgbClr val="FFFFFF"/>
              </a:buClr>
              <a:buSzPts val="2400"/>
              <a:buChar char="●"/>
            </a:pPr>
            <a:r>
              <a:rPr lang="en" dirty="0">
                <a:solidFill>
                  <a:srgbClr val="FFFFFF"/>
                </a:solidFill>
              </a:rPr>
              <a:t>First six weeks</a:t>
            </a:r>
            <a:endParaRPr dirty="0">
              <a:solidFill>
                <a:srgbClr val="FFFFFF"/>
              </a:solidFill>
            </a:endParaRPr>
          </a:p>
          <a:p>
            <a:pPr marL="914400" lvl="0" indent="-381000" algn="l" rtl="0">
              <a:lnSpc>
                <a:spcPct val="115000"/>
              </a:lnSpc>
              <a:spcBef>
                <a:spcPts val="0"/>
              </a:spcBef>
              <a:spcAft>
                <a:spcPts val="0"/>
              </a:spcAft>
              <a:buClr>
                <a:srgbClr val="FFFFFF"/>
              </a:buClr>
              <a:buSzPts val="2400"/>
              <a:buChar char="●"/>
            </a:pPr>
            <a:r>
              <a:rPr lang="en" dirty="0">
                <a:solidFill>
                  <a:srgbClr val="FFFFFF"/>
                </a:solidFill>
              </a:rPr>
              <a:t>Regains eligibility at three weeks </a:t>
            </a:r>
            <a:endParaRPr dirty="0">
              <a:solidFill>
                <a:srgbClr val="FFFFFF"/>
              </a:solidFill>
            </a:endParaRPr>
          </a:p>
          <a:p>
            <a:pPr marL="914400" lvl="0" indent="-381000" algn="l" rtl="0">
              <a:lnSpc>
                <a:spcPct val="115000"/>
              </a:lnSpc>
              <a:spcBef>
                <a:spcPts val="0"/>
              </a:spcBef>
              <a:spcAft>
                <a:spcPts val="0"/>
              </a:spcAft>
              <a:buClr>
                <a:srgbClr val="FFFFFF"/>
              </a:buClr>
              <a:buSzPts val="2400"/>
              <a:buChar char="●"/>
            </a:pPr>
            <a:r>
              <a:rPr lang="en" dirty="0">
                <a:solidFill>
                  <a:srgbClr val="FFFFFF"/>
                </a:solidFill>
              </a:rPr>
              <a:t>Students must be eligible for entire sport season for them to play</a:t>
            </a:r>
            <a:endParaRPr dirty="0">
              <a:solidFill>
                <a:srgbClr val="FFFFFF"/>
              </a:solidFill>
            </a:endParaRPr>
          </a:p>
          <a:p>
            <a:pPr marL="914400" lvl="0" indent="-381000" algn="l" rtl="0">
              <a:lnSpc>
                <a:spcPct val="115000"/>
              </a:lnSpc>
              <a:spcBef>
                <a:spcPts val="0"/>
              </a:spcBef>
              <a:spcAft>
                <a:spcPts val="0"/>
              </a:spcAft>
              <a:buClr>
                <a:srgbClr val="FFFFFF"/>
              </a:buClr>
              <a:buSzPts val="2400"/>
              <a:buChar char="●"/>
            </a:pPr>
            <a:r>
              <a:rPr lang="en" dirty="0">
                <a:solidFill>
                  <a:srgbClr val="FFFFFF"/>
                </a:solidFill>
              </a:rPr>
              <a:t>Eligibility must be met before any </a:t>
            </a:r>
            <a:r>
              <a:rPr lang="en-US" dirty="0">
                <a:solidFill>
                  <a:srgbClr val="FFFFFF"/>
                </a:solidFill>
              </a:rPr>
              <a:t>participation</a:t>
            </a:r>
            <a:endParaRPr dirty="0">
              <a:solidFill>
                <a:srgbClr val="FFFFFF"/>
              </a:solidFill>
            </a:endParaRPr>
          </a:p>
          <a:p>
            <a:pPr marL="0" lvl="0" indent="0" algn="l" rtl="0">
              <a:spcBef>
                <a:spcPts val="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ctrTitle"/>
          </p:nvPr>
        </p:nvSpPr>
        <p:spPr>
          <a:xfrm>
            <a:off x="291275" y="61725"/>
            <a:ext cx="8118600" cy="1522800"/>
          </a:xfrm>
          <a:prstGeom prst="rect">
            <a:avLst/>
          </a:prstGeom>
        </p:spPr>
        <p:txBody>
          <a:bodyPr spcFirstLastPara="1" wrap="square" lIns="91425" tIns="91425" rIns="91425" bIns="91425" anchor="b" anchorCtr="0">
            <a:noAutofit/>
          </a:bodyPr>
          <a:lstStyle/>
          <a:p>
            <a:pPr lvl="0" algn="ctr"/>
            <a:r>
              <a:rPr lang="en-US" sz="4400" b="1" u="sng" dirty="0">
                <a:solidFill>
                  <a:schemeClr val="bg1"/>
                </a:solidFill>
              </a:rPr>
              <a:t>Fall Football Schedule</a:t>
            </a:r>
            <a:endParaRPr u="sng" dirty="0"/>
          </a:p>
        </p:txBody>
      </p:sp>
      <p:sp>
        <p:nvSpPr>
          <p:cNvPr id="116" name="Google Shape;116;p22"/>
          <p:cNvSpPr txBox="1">
            <a:spLocks noGrp="1"/>
          </p:cNvSpPr>
          <p:nvPr>
            <p:ph type="subTitle" idx="1"/>
          </p:nvPr>
        </p:nvSpPr>
        <p:spPr>
          <a:xfrm>
            <a:off x="298350" y="1668125"/>
            <a:ext cx="8547300" cy="3475500"/>
          </a:xfrm>
          <a:prstGeom prst="rect">
            <a:avLst/>
          </a:prstGeom>
        </p:spPr>
        <p:txBody>
          <a:bodyPr spcFirstLastPara="1" wrap="square" lIns="91425" tIns="91425" rIns="91425" bIns="91425" anchor="t" anchorCtr="0">
            <a:noAutofit/>
          </a:bodyPr>
          <a:lstStyle/>
          <a:p>
            <a:pPr marL="0" indent="0"/>
            <a:r>
              <a:rPr lang="en-US" sz="1800" dirty="0">
                <a:solidFill>
                  <a:schemeClr val="bg1"/>
                </a:solidFill>
              </a:rPr>
              <a:t>7</a:t>
            </a:r>
            <a:r>
              <a:rPr lang="en-US" sz="1800" baseline="30000" dirty="0">
                <a:solidFill>
                  <a:schemeClr val="bg1"/>
                </a:solidFill>
              </a:rPr>
              <a:t>th</a:t>
            </a:r>
            <a:r>
              <a:rPr lang="en-US" sz="1800" dirty="0">
                <a:solidFill>
                  <a:schemeClr val="bg1"/>
                </a:solidFill>
              </a:rPr>
              <a:t> graders dressed and on the field at 6:45(AM), begin practice 7:00(AM) , end practice at 8:30(AM)</a:t>
            </a:r>
          </a:p>
          <a:p>
            <a:pPr marL="0" indent="0"/>
            <a:r>
              <a:rPr lang="en-US" sz="1800" dirty="0">
                <a:solidFill>
                  <a:schemeClr val="bg1"/>
                </a:solidFill>
              </a:rPr>
              <a:t>8</a:t>
            </a:r>
            <a:r>
              <a:rPr lang="en-US" sz="1800" baseline="30000" dirty="0">
                <a:solidFill>
                  <a:schemeClr val="bg1"/>
                </a:solidFill>
              </a:rPr>
              <a:t>th</a:t>
            </a:r>
            <a:r>
              <a:rPr lang="en-US" sz="1800" dirty="0">
                <a:solidFill>
                  <a:schemeClr val="bg1"/>
                </a:solidFill>
              </a:rPr>
              <a:t> graders begin practice during 8</a:t>
            </a:r>
            <a:r>
              <a:rPr lang="en-US" sz="1800" baseline="30000" dirty="0">
                <a:solidFill>
                  <a:schemeClr val="bg1"/>
                </a:solidFill>
              </a:rPr>
              <a:t>th</a:t>
            </a:r>
            <a:r>
              <a:rPr lang="en-US" sz="1800" dirty="0">
                <a:solidFill>
                  <a:schemeClr val="bg1"/>
                </a:solidFill>
              </a:rPr>
              <a:t> pd 3:00(PM), end practice at 5:15 (PM) </a:t>
            </a:r>
          </a:p>
          <a:p>
            <a:pPr marL="0" indent="0"/>
            <a:r>
              <a:rPr lang="en-US" sz="1800" dirty="0">
                <a:solidFill>
                  <a:schemeClr val="bg1"/>
                </a:solidFill>
              </a:rPr>
              <a:t>Typical In </a:t>
            </a:r>
            <a:r>
              <a:rPr lang="en-US" sz="1800" dirty="0" err="1">
                <a:solidFill>
                  <a:schemeClr val="bg1"/>
                </a:solidFill>
              </a:rPr>
              <a:t>SeasonWeek</a:t>
            </a:r>
            <a:r>
              <a:rPr lang="en-US" sz="1800" dirty="0">
                <a:solidFill>
                  <a:schemeClr val="bg1"/>
                </a:solidFill>
              </a:rPr>
              <a:t>:</a:t>
            </a:r>
            <a:endParaRPr lang="en-US" dirty="0">
              <a:solidFill>
                <a:schemeClr val="bg1"/>
              </a:solidFill>
            </a:endParaRPr>
          </a:p>
          <a:p>
            <a:pPr marL="0" indent="0"/>
            <a:r>
              <a:rPr lang="en-US" sz="1800" dirty="0">
                <a:solidFill>
                  <a:schemeClr val="bg1"/>
                </a:solidFill>
              </a:rPr>
              <a:t>	7</a:t>
            </a:r>
            <a:r>
              <a:rPr lang="en-US" sz="1800" baseline="30000" dirty="0">
                <a:solidFill>
                  <a:schemeClr val="bg1"/>
                </a:solidFill>
              </a:rPr>
              <a:t>th</a:t>
            </a:r>
            <a:r>
              <a:rPr lang="en-US" sz="1800" dirty="0">
                <a:solidFill>
                  <a:schemeClr val="bg1"/>
                </a:solidFill>
              </a:rPr>
              <a:t> grade: Mon - gameday/Tues – no morning practice/Wed –Fri morning practice</a:t>
            </a:r>
          </a:p>
          <a:p>
            <a:pPr marL="0" indent="0"/>
            <a:r>
              <a:rPr lang="en-US" sz="1800" dirty="0">
                <a:solidFill>
                  <a:schemeClr val="bg1"/>
                </a:solidFill>
              </a:rPr>
              <a:t>	8</a:t>
            </a:r>
            <a:r>
              <a:rPr lang="en-US" sz="1800" baseline="30000" dirty="0">
                <a:solidFill>
                  <a:schemeClr val="bg1"/>
                </a:solidFill>
              </a:rPr>
              <a:t>th</a:t>
            </a:r>
            <a:r>
              <a:rPr lang="en-US" sz="1800" dirty="0">
                <a:solidFill>
                  <a:schemeClr val="bg1"/>
                </a:solidFill>
              </a:rPr>
              <a:t> grade: Mon – no evening practice/Tues – gameday/Wed – Fri evening practice </a:t>
            </a:r>
          </a:p>
          <a:p>
            <a:pPr marL="0" indent="0"/>
            <a:r>
              <a:rPr lang="en-US" sz="1800" dirty="0">
                <a:solidFill>
                  <a:schemeClr val="bg1"/>
                </a:solidFill>
              </a:rPr>
              <a:t>*Some Friday practice may end at 4:30 or may be cancelled due to additional coaching responsibilities with Braswell High School Football</a:t>
            </a:r>
          </a:p>
          <a:p>
            <a:pPr marL="0" indent="0"/>
            <a:r>
              <a:rPr lang="en-US" sz="1800" dirty="0">
                <a:solidFill>
                  <a:schemeClr val="bg1"/>
                </a:solidFill>
              </a:rPr>
              <a:t>*Non football participants arrive at the normal designated time for school (7:45 am)</a:t>
            </a:r>
          </a:p>
          <a:p>
            <a:pPr marL="0" indent="0"/>
            <a:endParaRPr lang="en-US" sz="1800" dirty="0">
              <a:solidFill>
                <a:schemeClr val="bg1"/>
              </a:solidFill>
            </a:endParaRPr>
          </a:p>
          <a:p>
            <a:pPr marL="0" indent="0"/>
            <a:endParaRPr lang="en-US" sz="1800" dirty="0">
              <a:solidFill>
                <a:schemeClr val="bg1"/>
              </a:solidFill>
            </a:endParaRPr>
          </a:p>
          <a:p>
            <a:pPr marL="0" lvl="0" indent="0" algn="l" rtl="0">
              <a:spcBef>
                <a:spcPts val="0"/>
              </a:spcBef>
              <a:spcAft>
                <a:spcPts val="0"/>
              </a:spcAft>
              <a:buNone/>
            </a:pPr>
            <a:r>
              <a:rPr lang="en" sz="1800" dirty="0"/>
              <a:t>	</a:t>
            </a:r>
            <a:endParaRPr sz="180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072468091"/>
      </p:ext>
    </p:extLst>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1817</TotalTime>
  <Words>2583</Words>
  <Application>Microsoft Office PowerPoint</Application>
  <PresentationFormat>On-screen Show (16:9)</PresentationFormat>
  <Paragraphs>281</Paragraphs>
  <Slides>38</Slides>
  <Notes>38</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Old Standard TT</vt:lpstr>
      <vt:lpstr>Calibri</vt:lpstr>
      <vt:lpstr>Paperback</vt:lpstr>
      <vt:lpstr>RMS Boys Athletics  </vt:lpstr>
      <vt:lpstr>C.O.M.P.E.T.E.!</vt:lpstr>
      <vt:lpstr>Coaching Staff</vt:lpstr>
      <vt:lpstr>Coaching Staff</vt:lpstr>
      <vt:lpstr>Athletic Handbook</vt:lpstr>
      <vt:lpstr>Physicals</vt:lpstr>
      <vt:lpstr>Rank One</vt:lpstr>
      <vt:lpstr>      Eligibility</vt:lpstr>
      <vt:lpstr>Fall Football Schedule</vt:lpstr>
      <vt:lpstr>Transportation</vt:lpstr>
      <vt:lpstr>Meals</vt:lpstr>
      <vt:lpstr>Practice Expectations</vt:lpstr>
      <vt:lpstr>What We Provide</vt:lpstr>
      <vt:lpstr>School Colors/Laundry</vt:lpstr>
      <vt:lpstr>Injuries and Athletic Training Information</vt:lpstr>
      <vt:lpstr>Philosophy of Playing Time and Team/Position Placement</vt:lpstr>
      <vt:lpstr>Philosophy of Playing Time and Team/Position Placement</vt:lpstr>
      <vt:lpstr>Philosophy of Playing Time and Team/Position Placement</vt:lpstr>
      <vt:lpstr>Philosophy of Playing Time and Team/Position Placement</vt:lpstr>
      <vt:lpstr>Player Expectations</vt:lpstr>
      <vt:lpstr>Player Expectations</vt:lpstr>
      <vt:lpstr>Player Expectations</vt:lpstr>
      <vt:lpstr>Coaches Expectations</vt:lpstr>
      <vt:lpstr>Coaches Expectations</vt:lpstr>
      <vt:lpstr>Parent’s Expectations</vt:lpstr>
      <vt:lpstr>Parent Communication</vt:lpstr>
      <vt:lpstr>Parent Communication</vt:lpstr>
      <vt:lpstr>Parent Communication</vt:lpstr>
      <vt:lpstr>Parent Code Of Conduct:</vt:lpstr>
      <vt:lpstr>Academic Eligibility and Tutoring</vt:lpstr>
      <vt:lpstr>Discipline Policy</vt:lpstr>
      <vt:lpstr>Discipline Policy</vt:lpstr>
      <vt:lpstr>Discipline Policy</vt:lpstr>
      <vt:lpstr>Social Media</vt:lpstr>
      <vt:lpstr>Viper Athletics Communication</vt:lpstr>
      <vt:lpstr>Spring/Summer Workouts</vt:lpstr>
      <vt:lpstr>SHOW ME THE $$$</vt:lpstr>
      <vt:lpstr>Questions? Please feel free to call or email.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RMS Boys Athletics</dc:title>
  <dc:creator>Smith, Charles E</dc:creator>
  <cp:lastModifiedBy>Smith, Charles</cp:lastModifiedBy>
  <cp:revision>315</cp:revision>
  <dcterms:modified xsi:type="dcterms:W3CDTF">2025-08-28T14:36:04Z</dcterms:modified>
</cp:coreProperties>
</file>